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1" r:id="rId5"/>
    <p:sldId id="260" r:id="rId6"/>
    <p:sldId id="268" r:id="rId7"/>
    <p:sldId id="263" r:id="rId8"/>
    <p:sldId id="262" r:id="rId9"/>
    <p:sldId id="264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7" roundtripDataSignature="AMtx7mi3+SQ+X7h98pAp4AYLbV7cQUb8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4"/>
    <p:restoredTop sz="94624"/>
  </p:normalViewPr>
  <p:slideViewPr>
    <p:cSldViewPr snapToGrid="0">
      <p:cViewPr varScale="1">
        <p:scale>
          <a:sx n="69" d="100"/>
          <a:sy n="69" d="100"/>
        </p:scale>
        <p:origin x="77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59AF66-9348-274E-81F6-3075074F3F92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F8428-786A-6C46-9F1A-D435CD0EC325}">
      <dgm:prSet phldrT="[Текст]"/>
      <dgm:spPr/>
      <dgm:t>
        <a:bodyPr/>
        <a:lstStyle/>
        <a:p>
          <a:r>
            <a:rPr lang="en-US" b="1" dirty="0">
              <a:solidFill>
                <a:srgbClr val="25358C"/>
              </a:solidFill>
              <a:latin typeface="Arial"/>
              <a:cs typeface="Arial"/>
              <a:sym typeface="Arial"/>
            </a:rPr>
            <a:t>Daria </a:t>
          </a:r>
          <a:r>
            <a:rPr lang="en-US" b="1" dirty="0" err="1">
              <a:solidFill>
                <a:srgbClr val="25358C"/>
              </a:solidFill>
              <a:latin typeface="Arial"/>
              <a:cs typeface="Arial"/>
              <a:sym typeface="Arial"/>
            </a:rPr>
            <a:t>Mincheva</a:t>
          </a:r>
          <a:r>
            <a:rPr lang="en-US" b="1" dirty="0">
              <a:solidFill>
                <a:srgbClr val="25358C"/>
              </a:solidFill>
              <a:latin typeface="Arial"/>
              <a:cs typeface="Arial"/>
              <a:sym typeface="Arial"/>
            </a:rPr>
            <a:t> Russia</a:t>
          </a:r>
          <a:endParaRPr lang="ru-RU" dirty="0"/>
        </a:p>
      </dgm:t>
    </dgm:pt>
    <dgm:pt modelId="{0F232CAD-977D-8442-8AC1-9B237BBE64F5}" type="parTrans" cxnId="{9B93AEE7-9B4B-A64B-A87D-8F4CD7122727}">
      <dgm:prSet/>
      <dgm:spPr/>
      <dgm:t>
        <a:bodyPr/>
        <a:lstStyle/>
        <a:p>
          <a:endParaRPr lang="ru-RU"/>
        </a:p>
      </dgm:t>
    </dgm:pt>
    <dgm:pt modelId="{D9F7A489-C544-5441-9EAA-DD7D9F606276}" type="sibTrans" cxnId="{9B93AEE7-9B4B-A64B-A87D-8F4CD7122727}">
      <dgm:prSet/>
      <dgm:spPr/>
      <dgm:t>
        <a:bodyPr/>
        <a:lstStyle/>
        <a:p>
          <a:endParaRPr lang="ru-RU"/>
        </a:p>
      </dgm:t>
    </dgm:pt>
    <dgm:pt modelId="{E96091AA-186F-2143-B84F-3592DA8026BE}">
      <dgm:prSet phldrT="[Текст]"/>
      <dgm:spPr/>
      <dgm:t>
        <a:bodyPr/>
        <a:lstStyle/>
        <a:p>
          <a:r>
            <a:rPr lang="en-US" b="1" dirty="0">
              <a:solidFill>
                <a:srgbClr val="25358C"/>
              </a:solidFill>
              <a:latin typeface="Arial"/>
              <a:cs typeface="Arial"/>
              <a:sym typeface="Arial"/>
            </a:rPr>
            <a:t>Regis </a:t>
          </a:r>
          <a:r>
            <a:rPr lang="en-US" b="1" dirty="0" err="1">
              <a:solidFill>
                <a:srgbClr val="25358C"/>
              </a:solidFill>
              <a:latin typeface="Arial"/>
              <a:cs typeface="Arial"/>
              <a:sym typeface="Arial"/>
            </a:rPr>
            <a:t>Ruzani</a:t>
          </a:r>
          <a:r>
            <a:rPr lang="en-US" b="1" dirty="0">
              <a:solidFill>
                <a:srgbClr val="25358C"/>
              </a:solidFill>
              <a:latin typeface="Arial"/>
              <a:cs typeface="Arial"/>
              <a:sym typeface="Arial"/>
            </a:rPr>
            <a:t> Zimbabwe</a:t>
          </a:r>
          <a:endParaRPr lang="ru-RU" dirty="0"/>
        </a:p>
      </dgm:t>
    </dgm:pt>
    <dgm:pt modelId="{49B328B0-CAE9-6540-82CF-3A988FADE8E0}" type="parTrans" cxnId="{766BC83F-369B-E048-9439-C9339B812247}">
      <dgm:prSet/>
      <dgm:spPr/>
      <dgm:t>
        <a:bodyPr/>
        <a:lstStyle/>
        <a:p>
          <a:endParaRPr lang="ru-RU"/>
        </a:p>
      </dgm:t>
    </dgm:pt>
    <dgm:pt modelId="{E768BD83-B8D2-1444-9DB3-AD5651F761E5}" type="sibTrans" cxnId="{766BC83F-369B-E048-9439-C9339B812247}">
      <dgm:prSet/>
      <dgm:spPr/>
      <dgm:t>
        <a:bodyPr/>
        <a:lstStyle/>
        <a:p>
          <a:endParaRPr lang="ru-RU"/>
        </a:p>
      </dgm:t>
    </dgm:pt>
    <dgm:pt modelId="{7C4722CA-10F3-A14D-A4E7-5ADC6BE5EC90}">
      <dgm:prSet phldrT="[Текст]"/>
      <dgm:spPr/>
      <dgm:t>
        <a:bodyPr/>
        <a:lstStyle/>
        <a:p>
          <a:r>
            <a:rPr lang="en-US" b="1" dirty="0">
              <a:solidFill>
                <a:srgbClr val="25358C"/>
              </a:solidFill>
              <a:latin typeface="Arial"/>
              <a:cs typeface="Arial"/>
              <a:sym typeface="Arial"/>
            </a:rPr>
            <a:t>Rachel Lloyd USA</a:t>
          </a:r>
          <a:endParaRPr lang="ru-RU" dirty="0"/>
        </a:p>
      </dgm:t>
    </dgm:pt>
    <dgm:pt modelId="{48799909-8D72-994A-9494-848BAF2AF21F}" type="parTrans" cxnId="{67774E05-785D-8447-940D-701E47912B9F}">
      <dgm:prSet/>
      <dgm:spPr/>
      <dgm:t>
        <a:bodyPr/>
        <a:lstStyle/>
        <a:p>
          <a:endParaRPr lang="ru-RU"/>
        </a:p>
      </dgm:t>
    </dgm:pt>
    <dgm:pt modelId="{2FC7F3CA-23D9-5446-B55F-67F908D46EA2}" type="sibTrans" cxnId="{67774E05-785D-8447-940D-701E47912B9F}">
      <dgm:prSet/>
      <dgm:spPr/>
      <dgm:t>
        <a:bodyPr/>
        <a:lstStyle/>
        <a:p>
          <a:endParaRPr lang="ru-RU"/>
        </a:p>
      </dgm:t>
    </dgm:pt>
    <dgm:pt modelId="{3AA85ECF-A533-6041-A396-3AFEB640F7B4}" type="pres">
      <dgm:prSet presAssocID="{E359AF66-9348-274E-81F6-3075074F3F92}" presName="linearFlow" presStyleCnt="0">
        <dgm:presLayoutVars>
          <dgm:dir/>
          <dgm:resizeHandles val="exact"/>
        </dgm:presLayoutVars>
      </dgm:prSet>
      <dgm:spPr/>
    </dgm:pt>
    <dgm:pt modelId="{8DC861B9-9A17-F040-850A-8632330E9AB6}" type="pres">
      <dgm:prSet presAssocID="{1F3F8428-786A-6C46-9F1A-D435CD0EC325}" presName="composite" presStyleCnt="0"/>
      <dgm:spPr/>
    </dgm:pt>
    <dgm:pt modelId="{3CE64AE6-020D-D14B-85DE-BBDA5A5D5B64}" type="pres">
      <dgm:prSet presAssocID="{1F3F8428-786A-6C46-9F1A-D435CD0EC325}" presName="imgShp" presStyleLbl="fgImgPlace1" presStyleIdx="0" presStyleCnt="3" custScaleX="96190" custScaleY="95273"/>
      <dgm:spPr/>
    </dgm:pt>
    <dgm:pt modelId="{B9BF7E5A-391D-6140-8C58-EE85797B47BC}" type="pres">
      <dgm:prSet presAssocID="{1F3F8428-786A-6C46-9F1A-D435CD0EC325}" presName="txShp" presStyleLbl="node1" presStyleIdx="0" presStyleCnt="3">
        <dgm:presLayoutVars>
          <dgm:bulletEnabled val="1"/>
        </dgm:presLayoutVars>
      </dgm:prSet>
      <dgm:spPr/>
    </dgm:pt>
    <dgm:pt modelId="{8CA7941B-1DBD-6C43-B131-36007CF1B12D}" type="pres">
      <dgm:prSet presAssocID="{D9F7A489-C544-5441-9EAA-DD7D9F606276}" presName="spacing" presStyleCnt="0"/>
      <dgm:spPr/>
    </dgm:pt>
    <dgm:pt modelId="{F5EE75E7-9E87-C941-B058-2748903C0B9D}" type="pres">
      <dgm:prSet presAssocID="{E96091AA-186F-2143-B84F-3592DA8026BE}" presName="composite" presStyleCnt="0"/>
      <dgm:spPr/>
    </dgm:pt>
    <dgm:pt modelId="{F57BFD6F-ACFF-2B40-BE19-F29514EC1E38}" type="pres">
      <dgm:prSet presAssocID="{E96091AA-186F-2143-B84F-3592DA8026BE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4067993C-05A9-D34E-B3C6-BCB4D2F04D8C}" type="pres">
      <dgm:prSet presAssocID="{E96091AA-186F-2143-B84F-3592DA8026BE}" presName="txShp" presStyleLbl="node1" presStyleIdx="1" presStyleCnt="3">
        <dgm:presLayoutVars>
          <dgm:bulletEnabled val="1"/>
        </dgm:presLayoutVars>
      </dgm:prSet>
      <dgm:spPr/>
    </dgm:pt>
    <dgm:pt modelId="{6BDAA7F4-F2B8-D043-AD15-4A16400EC77C}" type="pres">
      <dgm:prSet presAssocID="{E768BD83-B8D2-1444-9DB3-AD5651F761E5}" presName="spacing" presStyleCnt="0"/>
      <dgm:spPr/>
    </dgm:pt>
    <dgm:pt modelId="{B3749065-726B-B848-96D7-EFAD1ACF33DF}" type="pres">
      <dgm:prSet presAssocID="{7C4722CA-10F3-A14D-A4E7-5ADC6BE5EC90}" presName="composite" presStyleCnt="0"/>
      <dgm:spPr/>
    </dgm:pt>
    <dgm:pt modelId="{5D276B3C-6C35-034A-8789-7A8A1F673C16}" type="pres">
      <dgm:prSet presAssocID="{7C4722CA-10F3-A14D-A4E7-5ADC6BE5EC90}" presName="imgShp" presStyleLbl="fgImgPlace1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AE81A036-08DF-654E-8F53-8BDA494C178C}" type="pres">
      <dgm:prSet presAssocID="{7C4722CA-10F3-A14D-A4E7-5ADC6BE5EC90}" presName="txShp" presStyleLbl="node1" presStyleIdx="2" presStyleCnt="3">
        <dgm:presLayoutVars>
          <dgm:bulletEnabled val="1"/>
        </dgm:presLayoutVars>
      </dgm:prSet>
      <dgm:spPr/>
    </dgm:pt>
  </dgm:ptLst>
  <dgm:cxnLst>
    <dgm:cxn modelId="{67774E05-785D-8447-940D-701E47912B9F}" srcId="{E359AF66-9348-274E-81F6-3075074F3F92}" destId="{7C4722CA-10F3-A14D-A4E7-5ADC6BE5EC90}" srcOrd="2" destOrd="0" parTransId="{48799909-8D72-994A-9494-848BAF2AF21F}" sibTransId="{2FC7F3CA-23D9-5446-B55F-67F908D46EA2}"/>
    <dgm:cxn modelId="{4D655810-875B-774E-AAE6-FA4308923C78}" type="presOf" srcId="{1F3F8428-786A-6C46-9F1A-D435CD0EC325}" destId="{B9BF7E5A-391D-6140-8C58-EE85797B47BC}" srcOrd="0" destOrd="0" presId="urn:microsoft.com/office/officeart/2005/8/layout/vList3"/>
    <dgm:cxn modelId="{75D0752B-31DD-924F-A631-3BB0DAF2BB63}" type="presOf" srcId="{7C4722CA-10F3-A14D-A4E7-5ADC6BE5EC90}" destId="{AE81A036-08DF-654E-8F53-8BDA494C178C}" srcOrd="0" destOrd="0" presId="urn:microsoft.com/office/officeart/2005/8/layout/vList3"/>
    <dgm:cxn modelId="{766BC83F-369B-E048-9439-C9339B812247}" srcId="{E359AF66-9348-274E-81F6-3075074F3F92}" destId="{E96091AA-186F-2143-B84F-3592DA8026BE}" srcOrd="1" destOrd="0" parTransId="{49B328B0-CAE9-6540-82CF-3A988FADE8E0}" sibTransId="{E768BD83-B8D2-1444-9DB3-AD5651F761E5}"/>
    <dgm:cxn modelId="{6DCF497E-AC1B-844C-BF63-808F84A0A3EC}" type="presOf" srcId="{E359AF66-9348-274E-81F6-3075074F3F92}" destId="{3AA85ECF-A533-6041-A396-3AFEB640F7B4}" srcOrd="0" destOrd="0" presId="urn:microsoft.com/office/officeart/2005/8/layout/vList3"/>
    <dgm:cxn modelId="{B19E4BA3-43CB-6744-84C4-53DF10A5BFD3}" type="presOf" srcId="{E96091AA-186F-2143-B84F-3592DA8026BE}" destId="{4067993C-05A9-D34E-B3C6-BCB4D2F04D8C}" srcOrd="0" destOrd="0" presId="urn:microsoft.com/office/officeart/2005/8/layout/vList3"/>
    <dgm:cxn modelId="{9B93AEE7-9B4B-A64B-A87D-8F4CD7122727}" srcId="{E359AF66-9348-274E-81F6-3075074F3F92}" destId="{1F3F8428-786A-6C46-9F1A-D435CD0EC325}" srcOrd="0" destOrd="0" parTransId="{0F232CAD-977D-8442-8AC1-9B237BBE64F5}" sibTransId="{D9F7A489-C544-5441-9EAA-DD7D9F606276}"/>
    <dgm:cxn modelId="{366ABB26-4618-3C46-95DD-08D26115CCB0}" type="presParOf" srcId="{3AA85ECF-A533-6041-A396-3AFEB640F7B4}" destId="{8DC861B9-9A17-F040-850A-8632330E9AB6}" srcOrd="0" destOrd="0" presId="urn:microsoft.com/office/officeart/2005/8/layout/vList3"/>
    <dgm:cxn modelId="{D22B29E7-E85F-CC4E-B95A-9AF99EC185DE}" type="presParOf" srcId="{8DC861B9-9A17-F040-850A-8632330E9AB6}" destId="{3CE64AE6-020D-D14B-85DE-BBDA5A5D5B64}" srcOrd="0" destOrd="0" presId="urn:microsoft.com/office/officeart/2005/8/layout/vList3"/>
    <dgm:cxn modelId="{D42CB540-A9D6-FC47-AAE7-D0387E2AFBF7}" type="presParOf" srcId="{8DC861B9-9A17-F040-850A-8632330E9AB6}" destId="{B9BF7E5A-391D-6140-8C58-EE85797B47BC}" srcOrd="1" destOrd="0" presId="urn:microsoft.com/office/officeart/2005/8/layout/vList3"/>
    <dgm:cxn modelId="{C0E85288-F10C-B74A-936D-FA0227D44ABC}" type="presParOf" srcId="{3AA85ECF-A533-6041-A396-3AFEB640F7B4}" destId="{8CA7941B-1DBD-6C43-B131-36007CF1B12D}" srcOrd="1" destOrd="0" presId="urn:microsoft.com/office/officeart/2005/8/layout/vList3"/>
    <dgm:cxn modelId="{8F6B2A80-C0EE-714F-9D27-01A0806B2750}" type="presParOf" srcId="{3AA85ECF-A533-6041-A396-3AFEB640F7B4}" destId="{F5EE75E7-9E87-C941-B058-2748903C0B9D}" srcOrd="2" destOrd="0" presId="urn:microsoft.com/office/officeart/2005/8/layout/vList3"/>
    <dgm:cxn modelId="{2E41124B-28EF-3944-8853-615083D3F83E}" type="presParOf" srcId="{F5EE75E7-9E87-C941-B058-2748903C0B9D}" destId="{F57BFD6F-ACFF-2B40-BE19-F29514EC1E38}" srcOrd="0" destOrd="0" presId="urn:microsoft.com/office/officeart/2005/8/layout/vList3"/>
    <dgm:cxn modelId="{39C81768-855A-BB49-84DB-B82BBA1DAD56}" type="presParOf" srcId="{F5EE75E7-9E87-C941-B058-2748903C0B9D}" destId="{4067993C-05A9-D34E-B3C6-BCB4D2F04D8C}" srcOrd="1" destOrd="0" presId="urn:microsoft.com/office/officeart/2005/8/layout/vList3"/>
    <dgm:cxn modelId="{3BB00E45-4859-0349-82CC-076D37344EBE}" type="presParOf" srcId="{3AA85ECF-A533-6041-A396-3AFEB640F7B4}" destId="{6BDAA7F4-F2B8-D043-AD15-4A16400EC77C}" srcOrd="3" destOrd="0" presId="urn:microsoft.com/office/officeart/2005/8/layout/vList3"/>
    <dgm:cxn modelId="{C5C68E5D-1B4B-6F4A-BAA2-ABD8DCA4EF9F}" type="presParOf" srcId="{3AA85ECF-A533-6041-A396-3AFEB640F7B4}" destId="{B3749065-726B-B848-96D7-EFAD1ACF33DF}" srcOrd="4" destOrd="0" presId="urn:microsoft.com/office/officeart/2005/8/layout/vList3"/>
    <dgm:cxn modelId="{68C59CE0-BD5E-A747-BCCB-5D39D211E850}" type="presParOf" srcId="{B3749065-726B-B848-96D7-EFAD1ACF33DF}" destId="{5D276B3C-6C35-034A-8789-7A8A1F673C16}" srcOrd="0" destOrd="0" presId="urn:microsoft.com/office/officeart/2005/8/layout/vList3"/>
    <dgm:cxn modelId="{57998B32-CB1B-5F41-8794-72748FC3D8D6}" type="presParOf" srcId="{B3749065-726B-B848-96D7-EFAD1ACF33DF}" destId="{AE81A036-08DF-654E-8F53-8BDA494C178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59AF66-9348-274E-81F6-3075074F3F92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F8428-786A-6C46-9F1A-D435CD0EC325}">
      <dgm:prSet phldrT="[Текст]"/>
      <dgm:spPr/>
      <dgm:t>
        <a:bodyPr/>
        <a:lstStyle/>
        <a:p>
          <a:r>
            <a:rPr lang="en-US" b="1" i="0" u="none" dirty="0"/>
            <a:t>Melissa </a:t>
          </a:r>
          <a:r>
            <a:rPr lang="en-US" b="1" i="0" u="none" dirty="0" err="1"/>
            <a:t>Moscoso</a:t>
          </a:r>
          <a:endParaRPr lang="ru-RU" b="1" i="0" u="none" dirty="0"/>
        </a:p>
        <a:p>
          <a:r>
            <a:rPr lang="en-US" b="1" i="0" u="none" dirty="0"/>
            <a:t>Ecuador</a:t>
          </a:r>
          <a:endParaRPr lang="ru-RU" dirty="0"/>
        </a:p>
      </dgm:t>
    </dgm:pt>
    <dgm:pt modelId="{0F232CAD-977D-8442-8AC1-9B237BBE64F5}" type="parTrans" cxnId="{9B93AEE7-9B4B-A64B-A87D-8F4CD7122727}">
      <dgm:prSet/>
      <dgm:spPr/>
      <dgm:t>
        <a:bodyPr/>
        <a:lstStyle/>
        <a:p>
          <a:endParaRPr lang="ru-RU"/>
        </a:p>
      </dgm:t>
    </dgm:pt>
    <dgm:pt modelId="{D9F7A489-C544-5441-9EAA-DD7D9F606276}" type="sibTrans" cxnId="{9B93AEE7-9B4B-A64B-A87D-8F4CD7122727}">
      <dgm:prSet/>
      <dgm:spPr/>
      <dgm:t>
        <a:bodyPr/>
        <a:lstStyle/>
        <a:p>
          <a:endParaRPr lang="ru-RU"/>
        </a:p>
      </dgm:t>
    </dgm:pt>
    <dgm:pt modelId="{E96091AA-186F-2143-B84F-3592DA8026BE}">
      <dgm:prSet phldrT="[Текст]"/>
      <dgm:spPr/>
      <dgm:t>
        <a:bodyPr/>
        <a:lstStyle/>
        <a:p>
          <a:r>
            <a:rPr lang="en-US" b="1" i="0" u="none" dirty="0"/>
            <a:t>Stanislav Plotnikov</a:t>
          </a:r>
          <a:endParaRPr lang="ru-RU" b="1" i="0" u="none" dirty="0"/>
        </a:p>
        <a:p>
          <a:r>
            <a:rPr lang="en-US" b="1" i="0" u="none" dirty="0"/>
            <a:t>Russia</a:t>
          </a:r>
          <a:endParaRPr lang="ru-RU" dirty="0"/>
        </a:p>
      </dgm:t>
    </dgm:pt>
    <dgm:pt modelId="{49B328B0-CAE9-6540-82CF-3A988FADE8E0}" type="parTrans" cxnId="{766BC83F-369B-E048-9439-C9339B812247}">
      <dgm:prSet/>
      <dgm:spPr/>
      <dgm:t>
        <a:bodyPr/>
        <a:lstStyle/>
        <a:p>
          <a:endParaRPr lang="ru-RU"/>
        </a:p>
      </dgm:t>
    </dgm:pt>
    <dgm:pt modelId="{E768BD83-B8D2-1444-9DB3-AD5651F761E5}" type="sibTrans" cxnId="{766BC83F-369B-E048-9439-C9339B812247}">
      <dgm:prSet/>
      <dgm:spPr/>
      <dgm:t>
        <a:bodyPr/>
        <a:lstStyle/>
        <a:p>
          <a:endParaRPr lang="ru-RU"/>
        </a:p>
      </dgm:t>
    </dgm:pt>
    <dgm:pt modelId="{7C4722CA-10F3-A14D-A4E7-5ADC6BE5EC90}">
      <dgm:prSet phldrT="[Текст]"/>
      <dgm:spPr/>
      <dgm:t>
        <a:bodyPr/>
        <a:lstStyle/>
        <a:p>
          <a:r>
            <a:rPr lang="en-US" b="1" i="0" u="none" dirty="0"/>
            <a:t>Eddie Mejia Guatemala</a:t>
          </a:r>
          <a:endParaRPr lang="ru-RU" dirty="0"/>
        </a:p>
      </dgm:t>
    </dgm:pt>
    <dgm:pt modelId="{48799909-8D72-994A-9494-848BAF2AF21F}" type="parTrans" cxnId="{67774E05-785D-8447-940D-701E47912B9F}">
      <dgm:prSet/>
      <dgm:spPr/>
      <dgm:t>
        <a:bodyPr/>
        <a:lstStyle/>
        <a:p>
          <a:endParaRPr lang="ru-RU"/>
        </a:p>
      </dgm:t>
    </dgm:pt>
    <dgm:pt modelId="{2FC7F3CA-23D9-5446-B55F-67F908D46EA2}" type="sibTrans" cxnId="{67774E05-785D-8447-940D-701E47912B9F}">
      <dgm:prSet/>
      <dgm:spPr/>
      <dgm:t>
        <a:bodyPr/>
        <a:lstStyle/>
        <a:p>
          <a:endParaRPr lang="ru-RU"/>
        </a:p>
      </dgm:t>
    </dgm:pt>
    <dgm:pt modelId="{3AA85ECF-A533-6041-A396-3AFEB640F7B4}" type="pres">
      <dgm:prSet presAssocID="{E359AF66-9348-274E-81F6-3075074F3F92}" presName="linearFlow" presStyleCnt="0">
        <dgm:presLayoutVars>
          <dgm:dir/>
          <dgm:resizeHandles val="exact"/>
        </dgm:presLayoutVars>
      </dgm:prSet>
      <dgm:spPr/>
    </dgm:pt>
    <dgm:pt modelId="{8DC861B9-9A17-F040-850A-8632330E9AB6}" type="pres">
      <dgm:prSet presAssocID="{1F3F8428-786A-6C46-9F1A-D435CD0EC325}" presName="composite" presStyleCnt="0"/>
      <dgm:spPr/>
    </dgm:pt>
    <dgm:pt modelId="{3CE64AE6-020D-D14B-85DE-BBDA5A5D5B64}" type="pres">
      <dgm:prSet presAssocID="{1F3F8428-786A-6C46-9F1A-D435CD0EC325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B9BF7E5A-391D-6140-8C58-EE85797B47BC}" type="pres">
      <dgm:prSet presAssocID="{1F3F8428-786A-6C46-9F1A-D435CD0EC325}" presName="txShp" presStyleLbl="node1" presStyleIdx="0" presStyleCnt="3">
        <dgm:presLayoutVars>
          <dgm:bulletEnabled val="1"/>
        </dgm:presLayoutVars>
      </dgm:prSet>
      <dgm:spPr/>
    </dgm:pt>
    <dgm:pt modelId="{8CA7941B-1DBD-6C43-B131-36007CF1B12D}" type="pres">
      <dgm:prSet presAssocID="{D9F7A489-C544-5441-9EAA-DD7D9F606276}" presName="spacing" presStyleCnt="0"/>
      <dgm:spPr/>
    </dgm:pt>
    <dgm:pt modelId="{F5EE75E7-9E87-C941-B058-2748903C0B9D}" type="pres">
      <dgm:prSet presAssocID="{E96091AA-186F-2143-B84F-3592DA8026BE}" presName="composite" presStyleCnt="0"/>
      <dgm:spPr/>
    </dgm:pt>
    <dgm:pt modelId="{F57BFD6F-ACFF-2B40-BE19-F29514EC1E38}" type="pres">
      <dgm:prSet presAssocID="{E96091AA-186F-2143-B84F-3592DA8026BE}" presName="imgShp" presStyleLbl="fgImgPlace1" presStyleIdx="1" presStyleCnt="3"/>
      <dgm:spPr/>
    </dgm:pt>
    <dgm:pt modelId="{4067993C-05A9-D34E-B3C6-BCB4D2F04D8C}" type="pres">
      <dgm:prSet presAssocID="{E96091AA-186F-2143-B84F-3592DA8026BE}" presName="txShp" presStyleLbl="node1" presStyleIdx="1" presStyleCnt="3">
        <dgm:presLayoutVars>
          <dgm:bulletEnabled val="1"/>
        </dgm:presLayoutVars>
      </dgm:prSet>
      <dgm:spPr/>
    </dgm:pt>
    <dgm:pt modelId="{6BDAA7F4-F2B8-D043-AD15-4A16400EC77C}" type="pres">
      <dgm:prSet presAssocID="{E768BD83-B8D2-1444-9DB3-AD5651F761E5}" presName="spacing" presStyleCnt="0"/>
      <dgm:spPr/>
    </dgm:pt>
    <dgm:pt modelId="{B3749065-726B-B848-96D7-EFAD1ACF33DF}" type="pres">
      <dgm:prSet presAssocID="{7C4722CA-10F3-A14D-A4E7-5ADC6BE5EC90}" presName="composite" presStyleCnt="0"/>
      <dgm:spPr/>
    </dgm:pt>
    <dgm:pt modelId="{5D276B3C-6C35-034A-8789-7A8A1F673C16}" type="pres">
      <dgm:prSet presAssocID="{7C4722CA-10F3-A14D-A4E7-5ADC6BE5EC90}" presName="imgShp" presStyleLbl="fgImgPlace1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E81A036-08DF-654E-8F53-8BDA494C178C}" type="pres">
      <dgm:prSet presAssocID="{7C4722CA-10F3-A14D-A4E7-5ADC6BE5EC90}" presName="txShp" presStyleLbl="node1" presStyleIdx="2" presStyleCnt="3">
        <dgm:presLayoutVars>
          <dgm:bulletEnabled val="1"/>
        </dgm:presLayoutVars>
      </dgm:prSet>
      <dgm:spPr/>
    </dgm:pt>
  </dgm:ptLst>
  <dgm:cxnLst>
    <dgm:cxn modelId="{67774E05-785D-8447-940D-701E47912B9F}" srcId="{E359AF66-9348-274E-81F6-3075074F3F92}" destId="{7C4722CA-10F3-A14D-A4E7-5ADC6BE5EC90}" srcOrd="2" destOrd="0" parTransId="{48799909-8D72-994A-9494-848BAF2AF21F}" sibTransId="{2FC7F3CA-23D9-5446-B55F-67F908D46EA2}"/>
    <dgm:cxn modelId="{4D655810-875B-774E-AAE6-FA4308923C78}" type="presOf" srcId="{1F3F8428-786A-6C46-9F1A-D435CD0EC325}" destId="{B9BF7E5A-391D-6140-8C58-EE85797B47BC}" srcOrd="0" destOrd="0" presId="urn:microsoft.com/office/officeart/2005/8/layout/vList3"/>
    <dgm:cxn modelId="{75D0752B-31DD-924F-A631-3BB0DAF2BB63}" type="presOf" srcId="{7C4722CA-10F3-A14D-A4E7-5ADC6BE5EC90}" destId="{AE81A036-08DF-654E-8F53-8BDA494C178C}" srcOrd="0" destOrd="0" presId="urn:microsoft.com/office/officeart/2005/8/layout/vList3"/>
    <dgm:cxn modelId="{766BC83F-369B-E048-9439-C9339B812247}" srcId="{E359AF66-9348-274E-81F6-3075074F3F92}" destId="{E96091AA-186F-2143-B84F-3592DA8026BE}" srcOrd="1" destOrd="0" parTransId="{49B328B0-CAE9-6540-82CF-3A988FADE8E0}" sibTransId="{E768BD83-B8D2-1444-9DB3-AD5651F761E5}"/>
    <dgm:cxn modelId="{6DCF497E-AC1B-844C-BF63-808F84A0A3EC}" type="presOf" srcId="{E359AF66-9348-274E-81F6-3075074F3F92}" destId="{3AA85ECF-A533-6041-A396-3AFEB640F7B4}" srcOrd="0" destOrd="0" presId="urn:microsoft.com/office/officeart/2005/8/layout/vList3"/>
    <dgm:cxn modelId="{B19E4BA3-43CB-6744-84C4-53DF10A5BFD3}" type="presOf" srcId="{E96091AA-186F-2143-B84F-3592DA8026BE}" destId="{4067993C-05A9-D34E-B3C6-BCB4D2F04D8C}" srcOrd="0" destOrd="0" presId="urn:microsoft.com/office/officeart/2005/8/layout/vList3"/>
    <dgm:cxn modelId="{9B93AEE7-9B4B-A64B-A87D-8F4CD7122727}" srcId="{E359AF66-9348-274E-81F6-3075074F3F92}" destId="{1F3F8428-786A-6C46-9F1A-D435CD0EC325}" srcOrd="0" destOrd="0" parTransId="{0F232CAD-977D-8442-8AC1-9B237BBE64F5}" sibTransId="{D9F7A489-C544-5441-9EAA-DD7D9F606276}"/>
    <dgm:cxn modelId="{366ABB26-4618-3C46-95DD-08D26115CCB0}" type="presParOf" srcId="{3AA85ECF-A533-6041-A396-3AFEB640F7B4}" destId="{8DC861B9-9A17-F040-850A-8632330E9AB6}" srcOrd="0" destOrd="0" presId="urn:microsoft.com/office/officeart/2005/8/layout/vList3"/>
    <dgm:cxn modelId="{D22B29E7-E85F-CC4E-B95A-9AF99EC185DE}" type="presParOf" srcId="{8DC861B9-9A17-F040-850A-8632330E9AB6}" destId="{3CE64AE6-020D-D14B-85DE-BBDA5A5D5B64}" srcOrd="0" destOrd="0" presId="urn:microsoft.com/office/officeart/2005/8/layout/vList3"/>
    <dgm:cxn modelId="{D42CB540-A9D6-FC47-AAE7-D0387E2AFBF7}" type="presParOf" srcId="{8DC861B9-9A17-F040-850A-8632330E9AB6}" destId="{B9BF7E5A-391D-6140-8C58-EE85797B47BC}" srcOrd="1" destOrd="0" presId="urn:microsoft.com/office/officeart/2005/8/layout/vList3"/>
    <dgm:cxn modelId="{C0E85288-F10C-B74A-936D-FA0227D44ABC}" type="presParOf" srcId="{3AA85ECF-A533-6041-A396-3AFEB640F7B4}" destId="{8CA7941B-1DBD-6C43-B131-36007CF1B12D}" srcOrd="1" destOrd="0" presId="urn:microsoft.com/office/officeart/2005/8/layout/vList3"/>
    <dgm:cxn modelId="{8F6B2A80-C0EE-714F-9D27-01A0806B2750}" type="presParOf" srcId="{3AA85ECF-A533-6041-A396-3AFEB640F7B4}" destId="{F5EE75E7-9E87-C941-B058-2748903C0B9D}" srcOrd="2" destOrd="0" presId="urn:microsoft.com/office/officeart/2005/8/layout/vList3"/>
    <dgm:cxn modelId="{2E41124B-28EF-3944-8853-615083D3F83E}" type="presParOf" srcId="{F5EE75E7-9E87-C941-B058-2748903C0B9D}" destId="{F57BFD6F-ACFF-2B40-BE19-F29514EC1E38}" srcOrd="0" destOrd="0" presId="urn:microsoft.com/office/officeart/2005/8/layout/vList3"/>
    <dgm:cxn modelId="{39C81768-855A-BB49-84DB-B82BBA1DAD56}" type="presParOf" srcId="{F5EE75E7-9E87-C941-B058-2748903C0B9D}" destId="{4067993C-05A9-D34E-B3C6-BCB4D2F04D8C}" srcOrd="1" destOrd="0" presId="urn:microsoft.com/office/officeart/2005/8/layout/vList3"/>
    <dgm:cxn modelId="{3BB00E45-4859-0349-82CC-076D37344EBE}" type="presParOf" srcId="{3AA85ECF-A533-6041-A396-3AFEB640F7B4}" destId="{6BDAA7F4-F2B8-D043-AD15-4A16400EC77C}" srcOrd="3" destOrd="0" presId="urn:microsoft.com/office/officeart/2005/8/layout/vList3"/>
    <dgm:cxn modelId="{C5C68E5D-1B4B-6F4A-BAA2-ABD8DCA4EF9F}" type="presParOf" srcId="{3AA85ECF-A533-6041-A396-3AFEB640F7B4}" destId="{B3749065-726B-B848-96D7-EFAD1ACF33DF}" srcOrd="4" destOrd="0" presId="urn:microsoft.com/office/officeart/2005/8/layout/vList3"/>
    <dgm:cxn modelId="{68C59CE0-BD5E-A747-BCCB-5D39D211E850}" type="presParOf" srcId="{B3749065-726B-B848-96D7-EFAD1ACF33DF}" destId="{5D276B3C-6C35-034A-8789-7A8A1F673C16}" srcOrd="0" destOrd="0" presId="urn:microsoft.com/office/officeart/2005/8/layout/vList3"/>
    <dgm:cxn modelId="{57998B32-CB1B-5F41-8794-72748FC3D8D6}" type="presParOf" srcId="{B3749065-726B-B848-96D7-EFAD1ACF33DF}" destId="{AE81A036-08DF-654E-8F53-8BDA494C178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F7E5A-391D-6140-8C58-EE85797B47BC}">
      <dsp:nvSpPr>
        <dsp:cNvPr id="0" name=""/>
        <dsp:cNvSpPr/>
      </dsp:nvSpPr>
      <dsp:spPr>
        <a:xfrm rot="10800000">
          <a:off x="1508241" y="593"/>
          <a:ext cx="4711191" cy="13373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3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rgbClr val="25358C"/>
              </a:solidFill>
              <a:latin typeface="Arial"/>
              <a:cs typeface="Arial"/>
              <a:sym typeface="Arial"/>
            </a:rPr>
            <a:t>Daria </a:t>
          </a:r>
          <a:r>
            <a:rPr lang="en-US" sz="3700" b="1" kern="1200" dirty="0" err="1">
              <a:solidFill>
                <a:srgbClr val="25358C"/>
              </a:solidFill>
              <a:latin typeface="Arial"/>
              <a:cs typeface="Arial"/>
              <a:sym typeface="Arial"/>
            </a:rPr>
            <a:t>Mincheva</a:t>
          </a:r>
          <a:r>
            <a:rPr lang="en-US" sz="3700" b="1" kern="1200" dirty="0">
              <a:solidFill>
                <a:srgbClr val="25358C"/>
              </a:solidFill>
              <a:latin typeface="Arial"/>
              <a:cs typeface="Arial"/>
              <a:sym typeface="Arial"/>
            </a:rPr>
            <a:t> Russia</a:t>
          </a:r>
          <a:endParaRPr lang="ru-RU" sz="3700" kern="1200" dirty="0"/>
        </a:p>
      </dsp:txBody>
      <dsp:txXfrm rot="10800000">
        <a:off x="1842566" y="593"/>
        <a:ext cx="4376866" cy="1337302"/>
      </dsp:txXfrm>
    </dsp:sp>
    <dsp:sp modelId="{3CE64AE6-020D-D14B-85DE-BBDA5A5D5B64}">
      <dsp:nvSpPr>
        <dsp:cNvPr id="0" name=""/>
        <dsp:cNvSpPr/>
      </dsp:nvSpPr>
      <dsp:spPr>
        <a:xfrm>
          <a:off x="865065" y="32200"/>
          <a:ext cx="1286351" cy="1274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7993C-05A9-D34E-B3C6-BCB4D2F04D8C}">
      <dsp:nvSpPr>
        <dsp:cNvPr id="0" name=""/>
        <dsp:cNvSpPr/>
      </dsp:nvSpPr>
      <dsp:spPr>
        <a:xfrm rot="10800000">
          <a:off x="1520979" y="1737091"/>
          <a:ext cx="4711191" cy="13373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3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rgbClr val="25358C"/>
              </a:solidFill>
              <a:latin typeface="Arial"/>
              <a:cs typeface="Arial"/>
              <a:sym typeface="Arial"/>
            </a:rPr>
            <a:t>Regis </a:t>
          </a:r>
          <a:r>
            <a:rPr lang="en-US" sz="3700" b="1" kern="1200" dirty="0" err="1">
              <a:solidFill>
                <a:srgbClr val="25358C"/>
              </a:solidFill>
              <a:latin typeface="Arial"/>
              <a:cs typeface="Arial"/>
              <a:sym typeface="Arial"/>
            </a:rPr>
            <a:t>Ruzani</a:t>
          </a:r>
          <a:r>
            <a:rPr lang="en-US" sz="3700" b="1" kern="1200" dirty="0">
              <a:solidFill>
                <a:srgbClr val="25358C"/>
              </a:solidFill>
              <a:latin typeface="Arial"/>
              <a:cs typeface="Arial"/>
              <a:sym typeface="Arial"/>
            </a:rPr>
            <a:t> Zimbabwe</a:t>
          </a:r>
          <a:endParaRPr lang="ru-RU" sz="3700" kern="1200" dirty="0"/>
        </a:p>
      </dsp:txBody>
      <dsp:txXfrm rot="10800000">
        <a:off x="1855304" y="1737091"/>
        <a:ext cx="4376866" cy="1337302"/>
      </dsp:txXfrm>
    </dsp:sp>
    <dsp:sp modelId="{F57BFD6F-ACFF-2B40-BE19-F29514EC1E38}">
      <dsp:nvSpPr>
        <dsp:cNvPr id="0" name=""/>
        <dsp:cNvSpPr/>
      </dsp:nvSpPr>
      <dsp:spPr>
        <a:xfrm>
          <a:off x="852327" y="1737091"/>
          <a:ext cx="1337302" cy="13373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1A036-08DF-654E-8F53-8BDA494C178C}">
      <dsp:nvSpPr>
        <dsp:cNvPr id="0" name=""/>
        <dsp:cNvSpPr/>
      </dsp:nvSpPr>
      <dsp:spPr>
        <a:xfrm rot="10800000">
          <a:off x="1520979" y="3473589"/>
          <a:ext cx="4711191" cy="13373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3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solidFill>
                <a:srgbClr val="25358C"/>
              </a:solidFill>
              <a:latin typeface="Arial"/>
              <a:cs typeface="Arial"/>
              <a:sym typeface="Arial"/>
            </a:rPr>
            <a:t>Rachel Lloyd USA</a:t>
          </a:r>
          <a:endParaRPr lang="ru-RU" sz="3700" kern="1200" dirty="0"/>
        </a:p>
      </dsp:txBody>
      <dsp:txXfrm rot="10800000">
        <a:off x="1855304" y="3473589"/>
        <a:ext cx="4376866" cy="1337302"/>
      </dsp:txXfrm>
    </dsp:sp>
    <dsp:sp modelId="{5D276B3C-6C35-034A-8789-7A8A1F673C16}">
      <dsp:nvSpPr>
        <dsp:cNvPr id="0" name=""/>
        <dsp:cNvSpPr/>
      </dsp:nvSpPr>
      <dsp:spPr>
        <a:xfrm>
          <a:off x="852327" y="3473589"/>
          <a:ext cx="1337302" cy="133730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F7E5A-391D-6140-8C58-EE85797B47BC}">
      <dsp:nvSpPr>
        <dsp:cNvPr id="0" name=""/>
        <dsp:cNvSpPr/>
      </dsp:nvSpPr>
      <dsp:spPr>
        <a:xfrm rot="10800000">
          <a:off x="1520979" y="593"/>
          <a:ext cx="4711192" cy="133730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u="none" kern="1200" dirty="0"/>
            <a:t>Melissa </a:t>
          </a:r>
          <a:r>
            <a:rPr lang="en-US" sz="3000" b="1" i="0" u="none" kern="1200" dirty="0" err="1"/>
            <a:t>Moscoso</a:t>
          </a:r>
          <a:endParaRPr lang="ru-RU" sz="3000" b="1" i="0" u="none" kern="1200" dirty="0"/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u="none" kern="1200" dirty="0"/>
            <a:t>Ecuador</a:t>
          </a:r>
          <a:endParaRPr lang="ru-RU" sz="3000" kern="1200" dirty="0"/>
        </a:p>
      </dsp:txBody>
      <dsp:txXfrm rot="10800000">
        <a:off x="1855305" y="593"/>
        <a:ext cx="4376866" cy="1337303"/>
      </dsp:txXfrm>
    </dsp:sp>
    <dsp:sp modelId="{3CE64AE6-020D-D14B-85DE-BBDA5A5D5B64}">
      <dsp:nvSpPr>
        <dsp:cNvPr id="0" name=""/>
        <dsp:cNvSpPr/>
      </dsp:nvSpPr>
      <dsp:spPr>
        <a:xfrm>
          <a:off x="852327" y="593"/>
          <a:ext cx="1337303" cy="13373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7993C-05A9-D34E-B3C6-BCB4D2F04D8C}">
      <dsp:nvSpPr>
        <dsp:cNvPr id="0" name=""/>
        <dsp:cNvSpPr/>
      </dsp:nvSpPr>
      <dsp:spPr>
        <a:xfrm rot="10800000">
          <a:off x="1520979" y="1737091"/>
          <a:ext cx="4711192" cy="133730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u="none" kern="1200" dirty="0"/>
            <a:t>Stanislav Plotnikov</a:t>
          </a:r>
          <a:endParaRPr lang="ru-RU" sz="3000" b="1" i="0" u="none" kern="1200" dirty="0"/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u="none" kern="1200" dirty="0"/>
            <a:t>Russia</a:t>
          </a:r>
          <a:endParaRPr lang="ru-RU" sz="3000" kern="1200" dirty="0"/>
        </a:p>
      </dsp:txBody>
      <dsp:txXfrm rot="10800000">
        <a:off x="1855305" y="1737091"/>
        <a:ext cx="4376866" cy="1337303"/>
      </dsp:txXfrm>
    </dsp:sp>
    <dsp:sp modelId="{F57BFD6F-ACFF-2B40-BE19-F29514EC1E38}">
      <dsp:nvSpPr>
        <dsp:cNvPr id="0" name=""/>
        <dsp:cNvSpPr/>
      </dsp:nvSpPr>
      <dsp:spPr>
        <a:xfrm>
          <a:off x="852327" y="1737091"/>
          <a:ext cx="1337303" cy="133730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1A036-08DF-654E-8F53-8BDA494C178C}">
      <dsp:nvSpPr>
        <dsp:cNvPr id="0" name=""/>
        <dsp:cNvSpPr/>
      </dsp:nvSpPr>
      <dsp:spPr>
        <a:xfrm rot="10800000">
          <a:off x="1520979" y="3473589"/>
          <a:ext cx="4711192" cy="133730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4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0" u="none" kern="1200" dirty="0"/>
            <a:t>Eddie Mejia Guatemala</a:t>
          </a:r>
          <a:endParaRPr lang="ru-RU" sz="3000" kern="1200" dirty="0"/>
        </a:p>
      </dsp:txBody>
      <dsp:txXfrm rot="10800000">
        <a:off x="1855305" y="3473589"/>
        <a:ext cx="4376866" cy="1337303"/>
      </dsp:txXfrm>
    </dsp:sp>
    <dsp:sp modelId="{5D276B3C-6C35-034A-8789-7A8A1F673C16}">
      <dsp:nvSpPr>
        <dsp:cNvPr id="0" name=""/>
        <dsp:cNvSpPr/>
      </dsp:nvSpPr>
      <dsp:spPr>
        <a:xfrm>
          <a:off x="852327" y="3473589"/>
          <a:ext cx="1337303" cy="133730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3a81f7a2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2e3a81f7a2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850490" y="2956594"/>
            <a:ext cx="1049102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358C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rgbClr val="25358C"/>
                </a:solidFill>
                <a:latin typeface="Arial"/>
                <a:ea typeface="Arial"/>
                <a:cs typeface="Arial"/>
                <a:sym typeface="Arial"/>
              </a:rPr>
              <a:t>The future through the eyes of progressive youth</a:t>
            </a:r>
            <a:endParaRPr dirty="0"/>
          </a:p>
        </p:txBody>
      </p:sp>
      <p:pic>
        <p:nvPicPr>
          <p:cNvPr id="3" name="Рисунок 2" descr="C:\Users\User\Desktop\Реализация Проекта 22 г ГОРИЗОНТ 2100\PR и лого\pgrants_logo\pgrants_logo_whit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58" y="5457566"/>
            <a:ext cx="2187964" cy="112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FCECF1-5FF6-4862-9B6B-53144D1FED2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49" y="5677195"/>
            <a:ext cx="604759" cy="6840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6E6074-814B-417B-A67D-7BE6BB63A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9262" y="5197710"/>
            <a:ext cx="1169928" cy="10077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40259" y="5945612"/>
            <a:ext cx="16566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Center for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modeling the future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6096000" y="6460868"/>
            <a:ext cx="2142556" cy="2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HORIZON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 2100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4F1B420-3592-9682-6339-E809B768B1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109511"/>
              </p:ext>
            </p:extLst>
          </p:nvPr>
        </p:nvGraphicFramePr>
        <p:xfrm>
          <a:off x="-705470" y="1807029"/>
          <a:ext cx="7084499" cy="4811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18B81183-C2C6-114B-7113-6FEDD44334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1732444"/>
              </p:ext>
            </p:extLst>
          </p:nvPr>
        </p:nvGraphicFramePr>
        <p:xfrm>
          <a:off x="5107500" y="1807029"/>
          <a:ext cx="7084500" cy="4811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Рисунок 7" descr="Изображение выглядит как карт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1107B3B-63B5-8A60-DEC7-26A4280CEE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193" y="1828799"/>
            <a:ext cx="1272721" cy="1262389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карт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D81B60AE-3B13-348F-EBE5-67E2DD3A0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7145" y="3581577"/>
            <a:ext cx="1272721" cy="1262389"/>
          </a:xfrm>
          <a:prstGeom prst="ellips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ебо, облако, люди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F95A7457-2677-DAC7-E62C-68E43DB3E4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934" y="-21868"/>
            <a:ext cx="12192001" cy="6879868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sp>
        <p:nvSpPr>
          <p:cNvPr id="16" name="Google Shape;237;p18">
            <a:extLst>
              <a:ext uri="{FF2B5EF4-FFF2-40B4-BE49-F238E27FC236}">
                <a16:creationId xmlns:a16="http://schemas.microsoft.com/office/drawing/2014/main" id="{3492844C-9C95-38B9-763E-7C605CDCF439}"/>
              </a:ext>
            </a:extLst>
          </p:cNvPr>
          <p:cNvSpPr txBox="1">
            <a:spLocks/>
          </p:cNvSpPr>
          <p:nvPr/>
        </p:nvSpPr>
        <p:spPr>
          <a:xfrm>
            <a:off x="3076413" y="397562"/>
            <a:ext cx="822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419" dirty="0"/>
          </a:p>
        </p:txBody>
      </p:sp>
      <p:sp>
        <p:nvSpPr>
          <p:cNvPr id="17" name="Google Shape;238;p18">
            <a:extLst>
              <a:ext uri="{FF2B5EF4-FFF2-40B4-BE49-F238E27FC236}">
                <a16:creationId xmlns:a16="http://schemas.microsoft.com/office/drawing/2014/main" id="{D56925AF-C377-FF3A-19F8-04E012BD817B}"/>
              </a:ext>
            </a:extLst>
          </p:cNvPr>
          <p:cNvSpPr/>
          <p:nvPr/>
        </p:nvSpPr>
        <p:spPr>
          <a:xfrm>
            <a:off x="8496587" y="466222"/>
            <a:ext cx="832200" cy="8322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239;p18">
            <a:extLst>
              <a:ext uri="{FF2B5EF4-FFF2-40B4-BE49-F238E27FC236}">
                <a16:creationId xmlns:a16="http://schemas.microsoft.com/office/drawing/2014/main" id="{2D62A88C-B0D4-CB8D-0C0A-CC2BDB39B8DA}"/>
              </a:ext>
            </a:extLst>
          </p:cNvPr>
          <p:cNvSpPr/>
          <p:nvPr/>
        </p:nvSpPr>
        <p:spPr>
          <a:xfrm>
            <a:off x="491940" y="3580027"/>
            <a:ext cx="832200" cy="832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40;p18">
            <a:extLst>
              <a:ext uri="{FF2B5EF4-FFF2-40B4-BE49-F238E27FC236}">
                <a16:creationId xmlns:a16="http://schemas.microsoft.com/office/drawing/2014/main" id="{D11B9BF9-48F7-E823-E07A-7FE165AAB997}"/>
              </a:ext>
            </a:extLst>
          </p:cNvPr>
          <p:cNvSpPr/>
          <p:nvPr/>
        </p:nvSpPr>
        <p:spPr>
          <a:xfrm>
            <a:off x="7245544" y="3669435"/>
            <a:ext cx="832200" cy="83220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44;p18">
            <a:extLst>
              <a:ext uri="{FF2B5EF4-FFF2-40B4-BE49-F238E27FC236}">
                <a16:creationId xmlns:a16="http://schemas.microsoft.com/office/drawing/2014/main" id="{EDB240FF-DDEF-74F7-250E-5676A354C094}"/>
              </a:ext>
            </a:extLst>
          </p:cNvPr>
          <p:cNvCxnSpPr>
            <a:cxnSpLocks/>
            <a:stCxn id="17" idx="2"/>
            <a:endCxn id="46" idx="6"/>
          </p:cNvCxnSpPr>
          <p:nvPr/>
        </p:nvCxnSpPr>
        <p:spPr>
          <a:xfrm rot="10800000" flipV="1">
            <a:off x="7000115" y="882322"/>
            <a:ext cx="1496472" cy="156366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46;p18">
            <a:extLst>
              <a:ext uri="{FF2B5EF4-FFF2-40B4-BE49-F238E27FC236}">
                <a16:creationId xmlns:a16="http://schemas.microsoft.com/office/drawing/2014/main" id="{2168F6CF-10D9-2330-7F46-F0AAF9B59501}"/>
              </a:ext>
            </a:extLst>
          </p:cNvPr>
          <p:cNvCxnSpPr>
            <a:stCxn id="18" idx="2"/>
            <a:endCxn id="47" idx="6"/>
          </p:cNvCxnSpPr>
          <p:nvPr/>
        </p:nvCxnSpPr>
        <p:spPr>
          <a:xfrm rot="10800000" flipH="1">
            <a:off x="491939" y="2493849"/>
            <a:ext cx="4852373" cy="1502279"/>
          </a:xfrm>
          <a:prstGeom prst="bentConnector5">
            <a:avLst>
              <a:gd name="adj1" fmla="val -4711"/>
              <a:gd name="adj2" fmla="val 59885"/>
              <a:gd name="adj3" fmla="val 104711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8;p18">
            <a:extLst>
              <a:ext uri="{FF2B5EF4-FFF2-40B4-BE49-F238E27FC236}">
                <a16:creationId xmlns:a16="http://schemas.microsoft.com/office/drawing/2014/main" id="{ACA60DB2-928A-E697-D710-184D332AB650}"/>
              </a:ext>
            </a:extLst>
          </p:cNvPr>
          <p:cNvCxnSpPr>
            <a:stCxn id="19" idx="2"/>
            <a:endCxn id="48" idx="6"/>
          </p:cNvCxnSpPr>
          <p:nvPr/>
        </p:nvCxnSpPr>
        <p:spPr>
          <a:xfrm rot="10800000">
            <a:off x="6036046" y="3590279"/>
            <a:ext cx="1209498" cy="49525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252;p18">
            <a:extLst>
              <a:ext uri="{FF2B5EF4-FFF2-40B4-BE49-F238E27FC236}">
                <a16:creationId xmlns:a16="http://schemas.microsoft.com/office/drawing/2014/main" id="{F13BCDD8-22FB-DDF3-A7D1-B9948F672BBD}"/>
              </a:ext>
            </a:extLst>
          </p:cNvPr>
          <p:cNvCxnSpPr>
            <a:cxnSpLocks/>
          </p:cNvCxnSpPr>
          <p:nvPr/>
        </p:nvCxnSpPr>
        <p:spPr>
          <a:xfrm>
            <a:off x="8910969" y="1322743"/>
            <a:ext cx="0" cy="39069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9" name="Google Shape;258;p18">
            <a:extLst>
              <a:ext uri="{FF2B5EF4-FFF2-40B4-BE49-F238E27FC236}">
                <a16:creationId xmlns:a16="http://schemas.microsoft.com/office/drawing/2014/main" id="{EE7E5A55-18E0-2219-AF61-71220287CA6F}"/>
              </a:ext>
            </a:extLst>
          </p:cNvPr>
          <p:cNvGrpSpPr/>
          <p:nvPr/>
        </p:nvGrpSpPr>
        <p:grpSpPr>
          <a:xfrm>
            <a:off x="730654" y="3774882"/>
            <a:ext cx="380823" cy="442491"/>
            <a:chOff x="5918900" y="2041375"/>
            <a:chExt cx="1351875" cy="1569675"/>
          </a:xfrm>
        </p:grpSpPr>
        <p:sp>
          <p:nvSpPr>
            <p:cNvPr id="30" name="Google Shape;259;p18">
              <a:extLst>
                <a:ext uri="{FF2B5EF4-FFF2-40B4-BE49-F238E27FC236}">
                  <a16:creationId xmlns:a16="http://schemas.microsoft.com/office/drawing/2014/main" id="{6A305542-34C0-0797-B301-FBEE57AB7904}"/>
                </a:ext>
              </a:extLst>
            </p:cNvPr>
            <p:cNvSpPr/>
            <p:nvPr/>
          </p:nvSpPr>
          <p:spPr>
            <a:xfrm>
              <a:off x="5918900" y="2041375"/>
              <a:ext cx="1351875" cy="1569675"/>
            </a:xfrm>
            <a:custGeom>
              <a:avLst/>
              <a:gdLst/>
              <a:ahLst/>
              <a:cxnLst/>
              <a:rect l="l" t="t" r="r" b="b"/>
              <a:pathLst>
                <a:path w="54075" h="62787" extrusionOk="0">
                  <a:moveTo>
                    <a:pt x="9080" y="7359"/>
                  </a:moveTo>
                  <a:lnTo>
                    <a:pt x="9080" y="10030"/>
                  </a:lnTo>
                  <a:cubicBezTo>
                    <a:pt x="9080" y="14224"/>
                    <a:pt x="9617" y="18285"/>
                    <a:pt x="10633" y="22001"/>
                  </a:cubicBezTo>
                  <a:cubicBezTo>
                    <a:pt x="6645" y="18852"/>
                    <a:pt x="3900" y="14275"/>
                    <a:pt x="3083" y="9220"/>
                  </a:cubicBezTo>
                  <a:cubicBezTo>
                    <a:pt x="3002" y="8757"/>
                    <a:pt x="3135" y="8301"/>
                    <a:pt x="3444" y="7940"/>
                  </a:cubicBezTo>
                  <a:cubicBezTo>
                    <a:pt x="3753" y="7572"/>
                    <a:pt x="4209" y="7359"/>
                    <a:pt x="4695" y="7359"/>
                  </a:cubicBezTo>
                  <a:close/>
                  <a:moveTo>
                    <a:pt x="49380" y="7359"/>
                  </a:moveTo>
                  <a:cubicBezTo>
                    <a:pt x="49859" y="7359"/>
                    <a:pt x="50315" y="7572"/>
                    <a:pt x="50631" y="7940"/>
                  </a:cubicBezTo>
                  <a:cubicBezTo>
                    <a:pt x="50940" y="8301"/>
                    <a:pt x="51065" y="8757"/>
                    <a:pt x="50992" y="9220"/>
                  </a:cubicBezTo>
                  <a:cubicBezTo>
                    <a:pt x="50168" y="14275"/>
                    <a:pt x="47423" y="18852"/>
                    <a:pt x="43442" y="22001"/>
                  </a:cubicBezTo>
                  <a:cubicBezTo>
                    <a:pt x="44450" y="18285"/>
                    <a:pt x="44988" y="14224"/>
                    <a:pt x="44988" y="10030"/>
                  </a:cubicBezTo>
                  <a:lnTo>
                    <a:pt x="44988" y="7359"/>
                  </a:lnTo>
                  <a:close/>
                  <a:moveTo>
                    <a:pt x="41912" y="2907"/>
                  </a:moveTo>
                  <a:cubicBezTo>
                    <a:pt x="42008" y="2907"/>
                    <a:pt x="42081" y="2981"/>
                    <a:pt x="42081" y="3076"/>
                  </a:cubicBezTo>
                  <a:lnTo>
                    <a:pt x="42081" y="10030"/>
                  </a:lnTo>
                  <a:cubicBezTo>
                    <a:pt x="42081" y="17189"/>
                    <a:pt x="40440" y="23900"/>
                    <a:pt x="37453" y="28925"/>
                  </a:cubicBezTo>
                  <a:cubicBezTo>
                    <a:pt x="34613" y="33708"/>
                    <a:pt x="30912" y="36342"/>
                    <a:pt x="27034" y="36342"/>
                  </a:cubicBezTo>
                  <a:cubicBezTo>
                    <a:pt x="23164" y="36342"/>
                    <a:pt x="19462" y="33708"/>
                    <a:pt x="16615" y="28925"/>
                  </a:cubicBezTo>
                  <a:cubicBezTo>
                    <a:pt x="13635" y="23900"/>
                    <a:pt x="11987" y="17189"/>
                    <a:pt x="11987" y="10030"/>
                  </a:cubicBezTo>
                  <a:lnTo>
                    <a:pt x="11987" y="3076"/>
                  </a:lnTo>
                  <a:cubicBezTo>
                    <a:pt x="11987" y="2981"/>
                    <a:pt x="12068" y="2907"/>
                    <a:pt x="12163" y="2907"/>
                  </a:cubicBezTo>
                  <a:close/>
                  <a:moveTo>
                    <a:pt x="28734" y="39123"/>
                  </a:moveTo>
                  <a:cubicBezTo>
                    <a:pt x="28763" y="41485"/>
                    <a:pt x="29683" y="43715"/>
                    <a:pt x="31228" y="45414"/>
                  </a:cubicBezTo>
                  <a:lnTo>
                    <a:pt x="22994" y="45414"/>
                  </a:lnTo>
                  <a:cubicBezTo>
                    <a:pt x="23348" y="45017"/>
                    <a:pt x="23679" y="44590"/>
                    <a:pt x="23973" y="44134"/>
                  </a:cubicBezTo>
                  <a:cubicBezTo>
                    <a:pt x="24944" y="42618"/>
                    <a:pt x="25452" y="40897"/>
                    <a:pt x="25474" y="39145"/>
                  </a:cubicBezTo>
                  <a:cubicBezTo>
                    <a:pt x="25989" y="39212"/>
                    <a:pt x="26511" y="39248"/>
                    <a:pt x="27034" y="39248"/>
                  </a:cubicBezTo>
                  <a:cubicBezTo>
                    <a:pt x="27608" y="39248"/>
                    <a:pt x="28174" y="39204"/>
                    <a:pt x="28734" y="39123"/>
                  </a:cubicBezTo>
                  <a:close/>
                  <a:moveTo>
                    <a:pt x="35025" y="48321"/>
                  </a:moveTo>
                  <a:lnTo>
                    <a:pt x="35025" y="53538"/>
                  </a:lnTo>
                  <a:lnTo>
                    <a:pt x="19183" y="53538"/>
                  </a:lnTo>
                  <a:lnTo>
                    <a:pt x="19183" y="48321"/>
                  </a:lnTo>
                  <a:close/>
                  <a:moveTo>
                    <a:pt x="40632" y="56444"/>
                  </a:moveTo>
                  <a:cubicBezTo>
                    <a:pt x="41434" y="56444"/>
                    <a:pt x="42081" y="57091"/>
                    <a:pt x="42081" y="57894"/>
                  </a:cubicBezTo>
                  <a:lnTo>
                    <a:pt x="42081" y="59880"/>
                  </a:lnTo>
                  <a:lnTo>
                    <a:pt x="12126" y="59880"/>
                  </a:lnTo>
                  <a:lnTo>
                    <a:pt x="12126" y="57894"/>
                  </a:lnTo>
                  <a:cubicBezTo>
                    <a:pt x="12126" y="57091"/>
                    <a:pt x="12774" y="56444"/>
                    <a:pt x="13576" y="56444"/>
                  </a:cubicBezTo>
                  <a:close/>
                  <a:moveTo>
                    <a:pt x="12163" y="1"/>
                  </a:moveTo>
                  <a:cubicBezTo>
                    <a:pt x="10464" y="1"/>
                    <a:pt x="9080" y="1384"/>
                    <a:pt x="9080" y="3076"/>
                  </a:cubicBezTo>
                  <a:lnTo>
                    <a:pt x="9080" y="4452"/>
                  </a:lnTo>
                  <a:lnTo>
                    <a:pt x="4695" y="4452"/>
                  </a:lnTo>
                  <a:cubicBezTo>
                    <a:pt x="3356" y="4452"/>
                    <a:pt x="2090" y="5034"/>
                    <a:pt x="1229" y="6056"/>
                  </a:cubicBezTo>
                  <a:cubicBezTo>
                    <a:pt x="368" y="7064"/>
                    <a:pt x="0" y="8389"/>
                    <a:pt x="206" y="9684"/>
                  </a:cubicBezTo>
                  <a:cubicBezTo>
                    <a:pt x="1362" y="16777"/>
                    <a:pt x="5821" y="23039"/>
                    <a:pt x="12156" y="26475"/>
                  </a:cubicBezTo>
                  <a:cubicBezTo>
                    <a:pt x="12730" y="27865"/>
                    <a:pt x="13385" y="29183"/>
                    <a:pt x="14121" y="30404"/>
                  </a:cubicBezTo>
                  <a:cubicBezTo>
                    <a:pt x="16446" y="34326"/>
                    <a:pt x="19345" y="37041"/>
                    <a:pt x="22538" y="38351"/>
                  </a:cubicBezTo>
                  <a:cubicBezTo>
                    <a:pt x="22855" y="41618"/>
                    <a:pt x="20684" y="44715"/>
                    <a:pt x="17410" y="45451"/>
                  </a:cubicBezTo>
                  <a:cubicBezTo>
                    <a:pt x="17402" y="45451"/>
                    <a:pt x="17395" y="45451"/>
                    <a:pt x="17387" y="45458"/>
                  </a:cubicBezTo>
                  <a:cubicBezTo>
                    <a:pt x="16747" y="45606"/>
                    <a:pt x="16276" y="46180"/>
                    <a:pt x="16276" y="46864"/>
                  </a:cubicBezTo>
                  <a:lnTo>
                    <a:pt x="16276" y="53530"/>
                  </a:lnTo>
                  <a:lnTo>
                    <a:pt x="13576" y="53530"/>
                  </a:lnTo>
                  <a:cubicBezTo>
                    <a:pt x="11177" y="53530"/>
                    <a:pt x="9220" y="55487"/>
                    <a:pt x="9220" y="57894"/>
                  </a:cubicBezTo>
                  <a:lnTo>
                    <a:pt x="9220" y="61337"/>
                  </a:lnTo>
                  <a:cubicBezTo>
                    <a:pt x="9220" y="62139"/>
                    <a:pt x="9868" y="62787"/>
                    <a:pt x="10677" y="62787"/>
                  </a:cubicBezTo>
                  <a:lnTo>
                    <a:pt x="43538" y="62787"/>
                  </a:lnTo>
                  <a:cubicBezTo>
                    <a:pt x="44340" y="62787"/>
                    <a:pt x="44988" y="62139"/>
                    <a:pt x="44988" y="61337"/>
                  </a:cubicBezTo>
                  <a:lnTo>
                    <a:pt x="44988" y="57894"/>
                  </a:lnTo>
                  <a:cubicBezTo>
                    <a:pt x="44988" y="55487"/>
                    <a:pt x="43038" y="53530"/>
                    <a:pt x="40632" y="53530"/>
                  </a:cubicBezTo>
                  <a:lnTo>
                    <a:pt x="37931" y="53530"/>
                  </a:lnTo>
                  <a:lnTo>
                    <a:pt x="37931" y="46864"/>
                  </a:lnTo>
                  <a:cubicBezTo>
                    <a:pt x="37931" y="46180"/>
                    <a:pt x="37453" y="45606"/>
                    <a:pt x="36813" y="45451"/>
                  </a:cubicBezTo>
                  <a:lnTo>
                    <a:pt x="36798" y="45451"/>
                  </a:lnTo>
                  <a:cubicBezTo>
                    <a:pt x="33502" y="44708"/>
                    <a:pt x="31324" y="41581"/>
                    <a:pt x="31677" y="38292"/>
                  </a:cubicBezTo>
                  <a:cubicBezTo>
                    <a:pt x="34811" y="36960"/>
                    <a:pt x="37659" y="34274"/>
                    <a:pt x="39955" y="30404"/>
                  </a:cubicBezTo>
                  <a:cubicBezTo>
                    <a:pt x="40683" y="29183"/>
                    <a:pt x="41338" y="27865"/>
                    <a:pt x="41919" y="26475"/>
                  </a:cubicBezTo>
                  <a:cubicBezTo>
                    <a:pt x="48247" y="23039"/>
                    <a:pt x="52706" y="16777"/>
                    <a:pt x="53861" y="9684"/>
                  </a:cubicBezTo>
                  <a:cubicBezTo>
                    <a:pt x="54075" y="8389"/>
                    <a:pt x="53699" y="7064"/>
                    <a:pt x="52846" y="6056"/>
                  </a:cubicBezTo>
                  <a:cubicBezTo>
                    <a:pt x="51978" y="5034"/>
                    <a:pt x="50712" y="4452"/>
                    <a:pt x="49380" y="4452"/>
                  </a:cubicBezTo>
                  <a:lnTo>
                    <a:pt x="44988" y="4452"/>
                  </a:lnTo>
                  <a:lnTo>
                    <a:pt x="44988" y="3076"/>
                  </a:lnTo>
                  <a:cubicBezTo>
                    <a:pt x="44988" y="1384"/>
                    <a:pt x="43612" y="1"/>
                    <a:pt x="41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1" name="Google Shape;260;p18">
              <a:extLst>
                <a:ext uri="{FF2B5EF4-FFF2-40B4-BE49-F238E27FC236}">
                  <a16:creationId xmlns:a16="http://schemas.microsoft.com/office/drawing/2014/main" id="{0BB8338B-FD2B-3727-4703-0B6F1EC6AC2B}"/>
                </a:ext>
              </a:extLst>
            </p:cNvPr>
            <p:cNvSpPr/>
            <p:nvPr/>
          </p:nvSpPr>
          <p:spPr>
            <a:xfrm>
              <a:off x="6369950" y="2254025"/>
              <a:ext cx="449600" cy="426600"/>
            </a:xfrm>
            <a:custGeom>
              <a:avLst/>
              <a:gdLst/>
              <a:ahLst/>
              <a:cxnLst/>
              <a:rect l="l" t="t" r="r" b="b"/>
              <a:pathLst>
                <a:path w="17984" h="17064" extrusionOk="0">
                  <a:moveTo>
                    <a:pt x="8992" y="4739"/>
                  </a:moveTo>
                  <a:lnTo>
                    <a:pt x="9993" y="6755"/>
                  </a:lnTo>
                  <a:cubicBezTo>
                    <a:pt x="10199" y="7189"/>
                    <a:pt x="10611" y="7484"/>
                    <a:pt x="11082" y="7550"/>
                  </a:cubicBezTo>
                  <a:lnTo>
                    <a:pt x="13311" y="7874"/>
                  </a:lnTo>
                  <a:lnTo>
                    <a:pt x="11700" y="9448"/>
                  </a:lnTo>
                  <a:cubicBezTo>
                    <a:pt x="11354" y="9779"/>
                    <a:pt x="11199" y="10265"/>
                    <a:pt x="11280" y="10736"/>
                  </a:cubicBezTo>
                  <a:lnTo>
                    <a:pt x="11663" y="12951"/>
                  </a:lnTo>
                  <a:lnTo>
                    <a:pt x="9669" y="11906"/>
                  </a:lnTo>
                  <a:cubicBezTo>
                    <a:pt x="9455" y="11795"/>
                    <a:pt x="9227" y="11737"/>
                    <a:pt x="8992" y="11737"/>
                  </a:cubicBezTo>
                  <a:cubicBezTo>
                    <a:pt x="8764" y="11737"/>
                    <a:pt x="8528" y="11795"/>
                    <a:pt x="8315" y="11906"/>
                  </a:cubicBezTo>
                  <a:lnTo>
                    <a:pt x="6328" y="12951"/>
                  </a:lnTo>
                  <a:lnTo>
                    <a:pt x="6704" y="10736"/>
                  </a:lnTo>
                  <a:cubicBezTo>
                    <a:pt x="6784" y="10265"/>
                    <a:pt x="6630" y="9779"/>
                    <a:pt x="6284" y="9448"/>
                  </a:cubicBezTo>
                  <a:lnTo>
                    <a:pt x="4680" y="7874"/>
                  </a:lnTo>
                  <a:lnTo>
                    <a:pt x="6902" y="7550"/>
                  </a:lnTo>
                  <a:cubicBezTo>
                    <a:pt x="7373" y="7484"/>
                    <a:pt x="7785" y="7189"/>
                    <a:pt x="7999" y="6755"/>
                  </a:cubicBezTo>
                  <a:lnTo>
                    <a:pt x="8992" y="4739"/>
                  </a:lnTo>
                  <a:close/>
                  <a:moveTo>
                    <a:pt x="8992" y="1"/>
                  </a:moveTo>
                  <a:cubicBezTo>
                    <a:pt x="8440" y="1"/>
                    <a:pt x="7932" y="317"/>
                    <a:pt x="7690" y="810"/>
                  </a:cubicBezTo>
                  <a:lnTo>
                    <a:pt x="5732" y="4783"/>
                  </a:lnTo>
                  <a:lnTo>
                    <a:pt x="1347" y="5423"/>
                  </a:lnTo>
                  <a:cubicBezTo>
                    <a:pt x="795" y="5504"/>
                    <a:pt x="339" y="5887"/>
                    <a:pt x="170" y="6409"/>
                  </a:cubicBezTo>
                  <a:cubicBezTo>
                    <a:pt x="0" y="6939"/>
                    <a:pt x="140" y="7513"/>
                    <a:pt x="537" y="7903"/>
                  </a:cubicBezTo>
                  <a:lnTo>
                    <a:pt x="3716" y="10993"/>
                  </a:lnTo>
                  <a:lnTo>
                    <a:pt x="2966" y="15364"/>
                  </a:lnTo>
                  <a:cubicBezTo>
                    <a:pt x="2870" y="15909"/>
                    <a:pt x="3091" y="16460"/>
                    <a:pt x="3540" y="16784"/>
                  </a:cubicBezTo>
                  <a:cubicBezTo>
                    <a:pt x="3794" y="16968"/>
                    <a:pt x="4095" y="17061"/>
                    <a:pt x="4397" y="17061"/>
                  </a:cubicBezTo>
                  <a:cubicBezTo>
                    <a:pt x="4628" y="17061"/>
                    <a:pt x="4859" y="17006"/>
                    <a:pt x="5070" y="16895"/>
                  </a:cubicBezTo>
                  <a:lnTo>
                    <a:pt x="8992" y="14834"/>
                  </a:lnTo>
                  <a:lnTo>
                    <a:pt x="12914" y="16895"/>
                  </a:lnTo>
                  <a:cubicBezTo>
                    <a:pt x="13127" y="17005"/>
                    <a:pt x="13363" y="17064"/>
                    <a:pt x="13591" y="17064"/>
                  </a:cubicBezTo>
                  <a:cubicBezTo>
                    <a:pt x="13892" y="17064"/>
                    <a:pt x="14194" y="16968"/>
                    <a:pt x="14444" y="16784"/>
                  </a:cubicBezTo>
                  <a:cubicBezTo>
                    <a:pt x="14893" y="16460"/>
                    <a:pt x="15114" y="15909"/>
                    <a:pt x="15026" y="15364"/>
                  </a:cubicBezTo>
                  <a:lnTo>
                    <a:pt x="14275" y="10993"/>
                  </a:lnTo>
                  <a:lnTo>
                    <a:pt x="17446" y="7903"/>
                  </a:lnTo>
                  <a:cubicBezTo>
                    <a:pt x="17844" y="7513"/>
                    <a:pt x="17983" y="6939"/>
                    <a:pt x="17814" y="6409"/>
                  </a:cubicBezTo>
                  <a:cubicBezTo>
                    <a:pt x="17645" y="5887"/>
                    <a:pt x="17189" y="5504"/>
                    <a:pt x="16644" y="5423"/>
                  </a:cubicBezTo>
                  <a:lnTo>
                    <a:pt x="12259" y="4783"/>
                  </a:lnTo>
                  <a:lnTo>
                    <a:pt x="10294" y="810"/>
                  </a:lnTo>
                  <a:cubicBezTo>
                    <a:pt x="10051" y="317"/>
                    <a:pt x="9544" y="1"/>
                    <a:pt x="8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32" name="Google Shape;261;p18">
            <a:extLst>
              <a:ext uri="{FF2B5EF4-FFF2-40B4-BE49-F238E27FC236}">
                <a16:creationId xmlns:a16="http://schemas.microsoft.com/office/drawing/2014/main" id="{AB5F6D05-315B-662F-4C4A-08FE73260E08}"/>
              </a:ext>
            </a:extLst>
          </p:cNvPr>
          <p:cNvGrpSpPr/>
          <p:nvPr/>
        </p:nvGrpSpPr>
        <p:grpSpPr>
          <a:xfrm>
            <a:off x="7463956" y="3885921"/>
            <a:ext cx="469625" cy="409202"/>
            <a:chOff x="4153325" y="2135925"/>
            <a:chExt cx="1585500" cy="1380575"/>
          </a:xfrm>
        </p:grpSpPr>
        <p:sp>
          <p:nvSpPr>
            <p:cNvPr id="33" name="Google Shape;262;p18">
              <a:extLst>
                <a:ext uri="{FF2B5EF4-FFF2-40B4-BE49-F238E27FC236}">
                  <a16:creationId xmlns:a16="http://schemas.microsoft.com/office/drawing/2014/main" id="{B7483C96-11ED-2B60-4BF7-A56A55C25EEE}"/>
                </a:ext>
              </a:extLst>
            </p:cNvPr>
            <p:cNvSpPr/>
            <p:nvPr/>
          </p:nvSpPr>
          <p:spPr>
            <a:xfrm>
              <a:off x="4153325" y="2135925"/>
              <a:ext cx="1380400" cy="1380575"/>
            </a:xfrm>
            <a:custGeom>
              <a:avLst/>
              <a:gdLst/>
              <a:ahLst/>
              <a:cxnLst/>
              <a:rect l="l" t="t" r="r" b="b"/>
              <a:pathLst>
                <a:path w="55216" h="55223" extrusionOk="0">
                  <a:moveTo>
                    <a:pt x="27608" y="1"/>
                  </a:moveTo>
                  <a:cubicBezTo>
                    <a:pt x="12384" y="1"/>
                    <a:pt x="1" y="12384"/>
                    <a:pt x="1" y="27608"/>
                  </a:cubicBezTo>
                  <a:cubicBezTo>
                    <a:pt x="1" y="42839"/>
                    <a:pt x="12384" y="55223"/>
                    <a:pt x="27608" y="55223"/>
                  </a:cubicBezTo>
                  <a:cubicBezTo>
                    <a:pt x="42832" y="55223"/>
                    <a:pt x="55216" y="42839"/>
                    <a:pt x="55216" y="27608"/>
                  </a:cubicBezTo>
                  <a:cubicBezTo>
                    <a:pt x="55216" y="26946"/>
                    <a:pt x="55194" y="26284"/>
                    <a:pt x="55149" y="25629"/>
                  </a:cubicBezTo>
                  <a:cubicBezTo>
                    <a:pt x="55086" y="24749"/>
                    <a:pt x="54350" y="24072"/>
                    <a:pt x="53476" y="24072"/>
                  </a:cubicBezTo>
                  <a:cubicBezTo>
                    <a:pt x="53435" y="24072"/>
                    <a:pt x="53395" y="24073"/>
                    <a:pt x="53354" y="24076"/>
                  </a:cubicBezTo>
                  <a:cubicBezTo>
                    <a:pt x="52427" y="24142"/>
                    <a:pt x="51735" y="24944"/>
                    <a:pt x="51802" y="25871"/>
                  </a:cubicBezTo>
                  <a:cubicBezTo>
                    <a:pt x="51838" y="26445"/>
                    <a:pt x="51860" y="27027"/>
                    <a:pt x="51860" y="27608"/>
                  </a:cubicBezTo>
                  <a:cubicBezTo>
                    <a:pt x="51860" y="40985"/>
                    <a:pt x="40978" y="51867"/>
                    <a:pt x="27608" y="51867"/>
                  </a:cubicBezTo>
                  <a:cubicBezTo>
                    <a:pt x="14231" y="51867"/>
                    <a:pt x="3349" y="40985"/>
                    <a:pt x="3349" y="27608"/>
                  </a:cubicBezTo>
                  <a:cubicBezTo>
                    <a:pt x="3349" y="14238"/>
                    <a:pt x="14231" y="3356"/>
                    <a:pt x="27608" y="3356"/>
                  </a:cubicBezTo>
                  <a:cubicBezTo>
                    <a:pt x="32906" y="3356"/>
                    <a:pt x="37932" y="5034"/>
                    <a:pt x="42155" y="8205"/>
                  </a:cubicBezTo>
                  <a:cubicBezTo>
                    <a:pt x="42455" y="8429"/>
                    <a:pt x="42806" y="8538"/>
                    <a:pt x="43156" y="8538"/>
                  </a:cubicBezTo>
                  <a:cubicBezTo>
                    <a:pt x="43666" y="8538"/>
                    <a:pt x="44171" y="8307"/>
                    <a:pt x="44502" y="7866"/>
                  </a:cubicBezTo>
                  <a:cubicBezTo>
                    <a:pt x="45062" y="7131"/>
                    <a:pt x="44907" y="6078"/>
                    <a:pt x="44171" y="5519"/>
                  </a:cubicBezTo>
                  <a:cubicBezTo>
                    <a:pt x="39366" y="1906"/>
                    <a:pt x="33634" y="1"/>
                    <a:pt x="276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4" name="Google Shape;263;p18">
              <a:extLst>
                <a:ext uri="{FF2B5EF4-FFF2-40B4-BE49-F238E27FC236}">
                  <a16:creationId xmlns:a16="http://schemas.microsoft.com/office/drawing/2014/main" id="{F2A63A8A-B96D-FEFB-41A7-8284A70EDB8F}"/>
                </a:ext>
              </a:extLst>
            </p:cNvPr>
            <p:cNvSpPr/>
            <p:nvPr/>
          </p:nvSpPr>
          <p:spPr>
            <a:xfrm>
              <a:off x="4329925" y="2182925"/>
              <a:ext cx="1408900" cy="1069975"/>
            </a:xfrm>
            <a:custGeom>
              <a:avLst/>
              <a:gdLst/>
              <a:ahLst/>
              <a:cxnLst/>
              <a:rect l="l" t="t" r="r" b="b"/>
              <a:pathLst>
                <a:path w="56356" h="42799" extrusionOk="0">
                  <a:moveTo>
                    <a:pt x="49178" y="3354"/>
                  </a:moveTo>
                  <a:cubicBezTo>
                    <a:pt x="49995" y="3354"/>
                    <a:pt x="50812" y="3665"/>
                    <a:pt x="51433" y="4287"/>
                  </a:cubicBezTo>
                  <a:cubicBezTo>
                    <a:pt x="52677" y="5530"/>
                    <a:pt x="52677" y="7554"/>
                    <a:pt x="51433" y="8797"/>
                  </a:cubicBezTo>
                  <a:lnTo>
                    <a:pt x="21074" y="39156"/>
                  </a:lnTo>
                  <a:cubicBezTo>
                    <a:pt x="20883" y="39348"/>
                    <a:pt x="20631" y="39443"/>
                    <a:pt x="20379" y="39443"/>
                  </a:cubicBezTo>
                  <a:cubicBezTo>
                    <a:pt x="20127" y="39443"/>
                    <a:pt x="19875" y="39348"/>
                    <a:pt x="19683" y="39156"/>
                  </a:cubicBezTo>
                  <a:lnTo>
                    <a:pt x="4930" y="24396"/>
                  </a:lnTo>
                  <a:cubicBezTo>
                    <a:pt x="3687" y="23153"/>
                    <a:pt x="3687" y="21129"/>
                    <a:pt x="4930" y="19886"/>
                  </a:cubicBezTo>
                  <a:cubicBezTo>
                    <a:pt x="5549" y="19268"/>
                    <a:pt x="6365" y="18959"/>
                    <a:pt x="7182" y="18959"/>
                  </a:cubicBezTo>
                  <a:cubicBezTo>
                    <a:pt x="7999" y="18959"/>
                    <a:pt x="8815" y="19268"/>
                    <a:pt x="9441" y="19886"/>
                  </a:cubicBezTo>
                  <a:lnTo>
                    <a:pt x="18256" y="28701"/>
                  </a:lnTo>
                  <a:cubicBezTo>
                    <a:pt x="18822" y="29275"/>
                    <a:pt x="19573" y="29584"/>
                    <a:pt x="20382" y="29584"/>
                  </a:cubicBezTo>
                  <a:cubicBezTo>
                    <a:pt x="21184" y="29584"/>
                    <a:pt x="21935" y="29275"/>
                    <a:pt x="22509" y="28701"/>
                  </a:cubicBezTo>
                  <a:lnTo>
                    <a:pt x="46923" y="4287"/>
                  </a:lnTo>
                  <a:cubicBezTo>
                    <a:pt x="47545" y="3665"/>
                    <a:pt x="48361" y="3354"/>
                    <a:pt x="49178" y="3354"/>
                  </a:cubicBezTo>
                  <a:close/>
                  <a:moveTo>
                    <a:pt x="49179" y="1"/>
                  </a:moveTo>
                  <a:cubicBezTo>
                    <a:pt x="47502" y="1"/>
                    <a:pt x="45827" y="637"/>
                    <a:pt x="44554" y="1910"/>
                  </a:cubicBezTo>
                  <a:lnTo>
                    <a:pt x="20382" y="26081"/>
                  </a:lnTo>
                  <a:lnTo>
                    <a:pt x="11810" y="17516"/>
                  </a:lnTo>
                  <a:cubicBezTo>
                    <a:pt x="10534" y="16240"/>
                    <a:pt x="8858" y="15602"/>
                    <a:pt x="7182" y="15602"/>
                  </a:cubicBezTo>
                  <a:cubicBezTo>
                    <a:pt x="5506" y="15602"/>
                    <a:pt x="3830" y="16240"/>
                    <a:pt x="2554" y="17516"/>
                  </a:cubicBezTo>
                  <a:cubicBezTo>
                    <a:pt x="1" y="20070"/>
                    <a:pt x="1" y="24220"/>
                    <a:pt x="2554" y="26773"/>
                  </a:cubicBezTo>
                  <a:lnTo>
                    <a:pt x="17314" y="41526"/>
                  </a:lnTo>
                  <a:cubicBezTo>
                    <a:pt x="18160" y="42372"/>
                    <a:pt x="19271" y="42799"/>
                    <a:pt x="20382" y="42799"/>
                  </a:cubicBezTo>
                  <a:cubicBezTo>
                    <a:pt x="21486" y="42799"/>
                    <a:pt x="22597" y="42372"/>
                    <a:pt x="23443" y="41526"/>
                  </a:cubicBezTo>
                  <a:lnTo>
                    <a:pt x="53810" y="11166"/>
                  </a:lnTo>
                  <a:cubicBezTo>
                    <a:pt x="56356" y="8613"/>
                    <a:pt x="56356" y="4463"/>
                    <a:pt x="53810" y="1910"/>
                  </a:cubicBezTo>
                  <a:cubicBezTo>
                    <a:pt x="52533" y="637"/>
                    <a:pt x="50856" y="1"/>
                    <a:pt x="49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42" name="Google Shape;271;p18">
            <a:extLst>
              <a:ext uri="{FF2B5EF4-FFF2-40B4-BE49-F238E27FC236}">
                <a16:creationId xmlns:a16="http://schemas.microsoft.com/office/drawing/2014/main" id="{AAC641B5-134E-8E55-6C0F-7545E9761B23}"/>
              </a:ext>
            </a:extLst>
          </p:cNvPr>
          <p:cNvSpPr/>
          <p:nvPr/>
        </p:nvSpPr>
        <p:spPr>
          <a:xfrm>
            <a:off x="8677864" y="629163"/>
            <a:ext cx="469647" cy="382222"/>
          </a:xfrm>
          <a:custGeom>
            <a:avLst/>
            <a:gdLst/>
            <a:ahLst/>
            <a:cxnLst/>
            <a:rect l="l" t="t" r="r" b="b"/>
            <a:pathLst>
              <a:path w="62787" h="51065" extrusionOk="0">
                <a:moveTo>
                  <a:pt x="42287" y="3054"/>
                </a:moveTo>
                <a:cubicBezTo>
                  <a:pt x="43420" y="3054"/>
                  <a:pt x="44347" y="3981"/>
                  <a:pt x="44347" y="5122"/>
                </a:cubicBezTo>
                <a:cubicBezTo>
                  <a:pt x="44347" y="5136"/>
                  <a:pt x="44340" y="8764"/>
                  <a:pt x="44340" y="8764"/>
                </a:cubicBezTo>
                <a:cubicBezTo>
                  <a:pt x="44333" y="11310"/>
                  <a:pt x="43803" y="13782"/>
                  <a:pt x="42773" y="16107"/>
                </a:cubicBezTo>
                <a:lnTo>
                  <a:pt x="40992" y="20088"/>
                </a:lnTo>
                <a:cubicBezTo>
                  <a:pt x="40838" y="20441"/>
                  <a:pt x="40823" y="20816"/>
                  <a:pt x="40926" y="21155"/>
                </a:cubicBezTo>
                <a:cubicBezTo>
                  <a:pt x="40933" y="21184"/>
                  <a:pt x="41264" y="22258"/>
                  <a:pt x="42390" y="22258"/>
                </a:cubicBezTo>
                <a:lnTo>
                  <a:pt x="57813" y="22258"/>
                </a:lnTo>
                <a:cubicBezTo>
                  <a:pt x="58872" y="22258"/>
                  <a:pt x="59741" y="23119"/>
                  <a:pt x="59741" y="24186"/>
                </a:cubicBezTo>
                <a:cubicBezTo>
                  <a:pt x="59741" y="25246"/>
                  <a:pt x="58872" y="26107"/>
                  <a:pt x="57813" y="26107"/>
                </a:cubicBezTo>
                <a:lnTo>
                  <a:pt x="55642" y="26107"/>
                </a:lnTo>
                <a:cubicBezTo>
                  <a:pt x="54796" y="26107"/>
                  <a:pt x="54119" y="26791"/>
                  <a:pt x="54119" y="27637"/>
                </a:cubicBezTo>
                <a:cubicBezTo>
                  <a:pt x="54119" y="28476"/>
                  <a:pt x="54796" y="29160"/>
                  <a:pt x="55642" y="29160"/>
                </a:cubicBezTo>
                <a:lnTo>
                  <a:pt x="56540" y="29160"/>
                </a:lnTo>
                <a:cubicBezTo>
                  <a:pt x="57599" y="29160"/>
                  <a:pt x="58468" y="30021"/>
                  <a:pt x="58468" y="31088"/>
                </a:cubicBezTo>
                <a:cubicBezTo>
                  <a:pt x="58468" y="32147"/>
                  <a:pt x="57599" y="33008"/>
                  <a:pt x="56540" y="33008"/>
                </a:cubicBezTo>
                <a:lnTo>
                  <a:pt x="54369" y="33008"/>
                </a:lnTo>
                <a:cubicBezTo>
                  <a:pt x="53523" y="33008"/>
                  <a:pt x="52839" y="33693"/>
                  <a:pt x="52839" y="34539"/>
                </a:cubicBezTo>
                <a:cubicBezTo>
                  <a:pt x="52839" y="35378"/>
                  <a:pt x="53523" y="36062"/>
                  <a:pt x="54369" y="36062"/>
                </a:cubicBezTo>
                <a:lnTo>
                  <a:pt x="55267" y="36062"/>
                </a:lnTo>
                <a:cubicBezTo>
                  <a:pt x="56326" y="36062"/>
                  <a:pt x="57195" y="36923"/>
                  <a:pt x="57195" y="37990"/>
                </a:cubicBezTo>
                <a:cubicBezTo>
                  <a:pt x="57195" y="39049"/>
                  <a:pt x="56326" y="39910"/>
                  <a:pt x="55267" y="39910"/>
                </a:cubicBezTo>
                <a:lnTo>
                  <a:pt x="53096" y="39910"/>
                </a:lnTo>
                <a:cubicBezTo>
                  <a:pt x="52250" y="39910"/>
                  <a:pt x="51566" y="40594"/>
                  <a:pt x="51566" y="41441"/>
                </a:cubicBezTo>
                <a:cubicBezTo>
                  <a:pt x="51566" y="42279"/>
                  <a:pt x="52250" y="42964"/>
                  <a:pt x="53096" y="42964"/>
                </a:cubicBezTo>
                <a:lnTo>
                  <a:pt x="53994" y="42964"/>
                </a:lnTo>
                <a:cubicBezTo>
                  <a:pt x="55053" y="42964"/>
                  <a:pt x="55922" y="43832"/>
                  <a:pt x="55922" y="44892"/>
                </a:cubicBezTo>
                <a:cubicBezTo>
                  <a:pt x="55922" y="45951"/>
                  <a:pt x="55053" y="46812"/>
                  <a:pt x="53994" y="46812"/>
                </a:cubicBezTo>
                <a:lnTo>
                  <a:pt x="39565" y="46812"/>
                </a:lnTo>
                <a:cubicBezTo>
                  <a:pt x="35025" y="46812"/>
                  <a:pt x="30463" y="45775"/>
                  <a:pt x="26372" y="43795"/>
                </a:cubicBezTo>
                <a:lnTo>
                  <a:pt x="24157" y="42721"/>
                </a:lnTo>
                <a:cubicBezTo>
                  <a:pt x="23951" y="42625"/>
                  <a:pt x="23723" y="42574"/>
                  <a:pt x="23495" y="42574"/>
                </a:cubicBezTo>
                <a:lnTo>
                  <a:pt x="21228" y="42574"/>
                </a:lnTo>
                <a:lnTo>
                  <a:pt x="21228" y="22928"/>
                </a:lnTo>
                <a:lnTo>
                  <a:pt x="25290" y="22928"/>
                </a:lnTo>
                <a:cubicBezTo>
                  <a:pt x="25651" y="22928"/>
                  <a:pt x="25996" y="22803"/>
                  <a:pt x="26269" y="22567"/>
                </a:cubicBezTo>
                <a:lnTo>
                  <a:pt x="32766" y="17137"/>
                </a:lnTo>
                <a:cubicBezTo>
                  <a:pt x="35724" y="14665"/>
                  <a:pt x="37946" y="11435"/>
                  <a:pt x="39197" y="7792"/>
                </a:cubicBezTo>
                <a:cubicBezTo>
                  <a:pt x="39197" y="7792"/>
                  <a:pt x="40411" y="4253"/>
                  <a:pt x="40418" y="4231"/>
                </a:cubicBezTo>
                <a:cubicBezTo>
                  <a:pt x="40764" y="3510"/>
                  <a:pt x="41478" y="3054"/>
                  <a:pt x="42287" y="3054"/>
                </a:cubicBezTo>
                <a:close/>
                <a:moveTo>
                  <a:pt x="18175" y="18270"/>
                </a:moveTo>
                <a:lnTo>
                  <a:pt x="18182" y="48011"/>
                </a:lnTo>
                <a:lnTo>
                  <a:pt x="3054" y="48011"/>
                </a:lnTo>
                <a:lnTo>
                  <a:pt x="3054" y="18270"/>
                </a:lnTo>
                <a:close/>
                <a:moveTo>
                  <a:pt x="42287" y="0"/>
                </a:moveTo>
                <a:cubicBezTo>
                  <a:pt x="40190" y="0"/>
                  <a:pt x="38329" y="1259"/>
                  <a:pt x="37541" y="3201"/>
                </a:cubicBezTo>
                <a:cubicBezTo>
                  <a:pt x="37504" y="3289"/>
                  <a:pt x="36312" y="6799"/>
                  <a:pt x="36312" y="6799"/>
                </a:cubicBezTo>
                <a:cubicBezTo>
                  <a:pt x="35238" y="9912"/>
                  <a:pt x="33340" y="12678"/>
                  <a:pt x="30809" y="14797"/>
                </a:cubicBezTo>
                <a:lnTo>
                  <a:pt x="24738" y="19874"/>
                </a:lnTo>
                <a:lnTo>
                  <a:pt x="21228" y="19874"/>
                </a:lnTo>
                <a:lnTo>
                  <a:pt x="21228" y="18270"/>
                </a:lnTo>
                <a:cubicBezTo>
                  <a:pt x="21228" y="16593"/>
                  <a:pt x="19860" y="15224"/>
                  <a:pt x="18175" y="15224"/>
                </a:cubicBezTo>
                <a:lnTo>
                  <a:pt x="3054" y="15224"/>
                </a:lnTo>
                <a:cubicBezTo>
                  <a:pt x="1369" y="15224"/>
                  <a:pt x="0" y="16593"/>
                  <a:pt x="0" y="18270"/>
                </a:cubicBezTo>
                <a:lnTo>
                  <a:pt x="0" y="48011"/>
                </a:lnTo>
                <a:cubicBezTo>
                  <a:pt x="0" y="49696"/>
                  <a:pt x="1369" y="51065"/>
                  <a:pt x="3054" y="51065"/>
                </a:cubicBezTo>
                <a:lnTo>
                  <a:pt x="18175" y="51065"/>
                </a:lnTo>
                <a:cubicBezTo>
                  <a:pt x="19860" y="51065"/>
                  <a:pt x="21228" y="49696"/>
                  <a:pt x="21228" y="48011"/>
                </a:cubicBezTo>
                <a:lnTo>
                  <a:pt x="21228" y="45620"/>
                </a:lnTo>
                <a:lnTo>
                  <a:pt x="23142" y="45620"/>
                </a:lnTo>
                <a:lnTo>
                  <a:pt x="25047" y="46540"/>
                </a:lnTo>
                <a:cubicBezTo>
                  <a:pt x="29543" y="48718"/>
                  <a:pt x="34569" y="49866"/>
                  <a:pt x="39565" y="49866"/>
                </a:cubicBezTo>
                <a:lnTo>
                  <a:pt x="53994" y="49866"/>
                </a:lnTo>
                <a:cubicBezTo>
                  <a:pt x="56738" y="49866"/>
                  <a:pt x="58968" y="47636"/>
                  <a:pt x="58968" y="44892"/>
                </a:cubicBezTo>
                <a:cubicBezTo>
                  <a:pt x="58968" y="43847"/>
                  <a:pt x="58644" y="42875"/>
                  <a:pt x="58100" y="42081"/>
                </a:cubicBezTo>
                <a:cubicBezTo>
                  <a:pt x="59395" y="41176"/>
                  <a:pt x="60241" y="39682"/>
                  <a:pt x="60241" y="37990"/>
                </a:cubicBezTo>
                <a:cubicBezTo>
                  <a:pt x="60241" y="36945"/>
                  <a:pt x="59917" y="35974"/>
                  <a:pt x="59373" y="35179"/>
                </a:cubicBezTo>
                <a:cubicBezTo>
                  <a:pt x="60668" y="34274"/>
                  <a:pt x="61514" y="32780"/>
                  <a:pt x="61514" y="31088"/>
                </a:cubicBezTo>
                <a:cubicBezTo>
                  <a:pt x="61514" y="30043"/>
                  <a:pt x="61190" y="29072"/>
                  <a:pt x="60646" y="28277"/>
                </a:cubicBezTo>
                <a:cubicBezTo>
                  <a:pt x="61941" y="27372"/>
                  <a:pt x="62787" y="25878"/>
                  <a:pt x="62787" y="24186"/>
                </a:cubicBezTo>
                <a:cubicBezTo>
                  <a:pt x="62787" y="21442"/>
                  <a:pt x="60557" y="19205"/>
                  <a:pt x="57813" y="19205"/>
                </a:cubicBezTo>
                <a:lnTo>
                  <a:pt x="44730" y="19205"/>
                </a:lnTo>
                <a:lnTo>
                  <a:pt x="45554" y="17351"/>
                </a:lnTo>
                <a:cubicBezTo>
                  <a:pt x="46768" y="14628"/>
                  <a:pt x="47386" y="11744"/>
                  <a:pt x="47394" y="8771"/>
                </a:cubicBezTo>
                <a:cubicBezTo>
                  <a:pt x="47394" y="8771"/>
                  <a:pt x="47401" y="5136"/>
                  <a:pt x="47401" y="5122"/>
                </a:cubicBezTo>
                <a:cubicBezTo>
                  <a:pt x="47401" y="2296"/>
                  <a:pt x="45105" y="0"/>
                  <a:pt x="422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3" name="Google Shape;272;p18">
            <a:extLst>
              <a:ext uri="{FF2B5EF4-FFF2-40B4-BE49-F238E27FC236}">
                <a16:creationId xmlns:a16="http://schemas.microsoft.com/office/drawing/2014/main" id="{0206E7C8-44AB-D718-998B-321A583FD369}"/>
              </a:ext>
            </a:extLst>
          </p:cNvPr>
          <p:cNvSpPr/>
          <p:nvPr/>
        </p:nvSpPr>
        <p:spPr>
          <a:xfrm>
            <a:off x="4406336" y="996101"/>
            <a:ext cx="3292438" cy="3357086"/>
          </a:xfrm>
          <a:custGeom>
            <a:avLst/>
            <a:gdLst/>
            <a:ahLst/>
            <a:cxnLst/>
            <a:rect l="l" t="t" r="r" b="b"/>
            <a:pathLst>
              <a:path w="38220" h="38220" extrusionOk="0">
                <a:moveTo>
                  <a:pt x="19110" y="0"/>
                </a:moveTo>
                <a:cubicBezTo>
                  <a:pt x="8561" y="0"/>
                  <a:pt x="0" y="8561"/>
                  <a:pt x="0" y="19110"/>
                </a:cubicBezTo>
                <a:cubicBezTo>
                  <a:pt x="0" y="29659"/>
                  <a:pt x="8561" y="38219"/>
                  <a:pt x="19110" y="38219"/>
                </a:cubicBezTo>
                <a:cubicBezTo>
                  <a:pt x="29671" y="38219"/>
                  <a:pt x="38220" y="29659"/>
                  <a:pt x="38220" y="19110"/>
                </a:cubicBezTo>
                <a:cubicBezTo>
                  <a:pt x="38220" y="8561"/>
                  <a:pt x="29671" y="0"/>
                  <a:pt x="19110" y="0"/>
                </a:cubicBezTo>
                <a:close/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45;p18">
            <a:extLst>
              <a:ext uri="{FF2B5EF4-FFF2-40B4-BE49-F238E27FC236}">
                <a16:creationId xmlns:a16="http://schemas.microsoft.com/office/drawing/2014/main" id="{DEE6907C-DCFD-1679-B32A-D1A746A0ED88}"/>
              </a:ext>
            </a:extLst>
          </p:cNvPr>
          <p:cNvSpPr/>
          <p:nvPr/>
        </p:nvSpPr>
        <p:spPr>
          <a:xfrm>
            <a:off x="6761915" y="2326888"/>
            <a:ext cx="238200" cy="238200"/>
          </a:xfrm>
          <a:prstGeom prst="ellipse">
            <a:avLst/>
          </a:prstGeom>
          <a:gradFill>
            <a:gsLst>
              <a:gs pos="0">
                <a:srgbClr val="9D539B"/>
              </a:gs>
              <a:gs pos="100000">
                <a:srgbClr val="442A4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247;p18">
            <a:extLst>
              <a:ext uri="{FF2B5EF4-FFF2-40B4-BE49-F238E27FC236}">
                <a16:creationId xmlns:a16="http://schemas.microsoft.com/office/drawing/2014/main" id="{4BDB1768-1518-C6C0-33D6-42FA49703CD9}"/>
              </a:ext>
            </a:extLst>
          </p:cNvPr>
          <p:cNvSpPr/>
          <p:nvPr/>
        </p:nvSpPr>
        <p:spPr>
          <a:xfrm>
            <a:off x="5106113" y="2374748"/>
            <a:ext cx="238200" cy="238200"/>
          </a:xfrm>
          <a:prstGeom prst="ellipse">
            <a:avLst/>
          </a:prstGeom>
          <a:gradFill>
            <a:gsLst>
              <a:gs pos="0">
                <a:srgbClr val="617EAF"/>
              </a:gs>
              <a:gs pos="100000">
                <a:srgbClr val="34425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249;p18">
            <a:extLst>
              <a:ext uri="{FF2B5EF4-FFF2-40B4-BE49-F238E27FC236}">
                <a16:creationId xmlns:a16="http://schemas.microsoft.com/office/drawing/2014/main" id="{D25B5F19-C963-DF90-3A3A-D5B81C60B156}"/>
              </a:ext>
            </a:extLst>
          </p:cNvPr>
          <p:cNvSpPr/>
          <p:nvPr/>
        </p:nvSpPr>
        <p:spPr>
          <a:xfrm>
            <a:off x="5797846" y="3471178"/>
            <a:ext cx="238200" cy="238200"/>
          </a:xfrm>
          <a:prstGeom prst="ellipse">
            <a:avLst/>
          </a:prstGeom>
          <a:gradFill>
            <a:gsLst>
              <a:gs pos="0">
                <a:srgbClr val="4194C4"/>
              </a:gs>
              <a:gs pos="100000">
                <a:srgbClr val="24495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275;p18">
            <a:extLst>
              <a:ext uri="{FF2B5EF4-FFF2-40B4-BE49-F238E27FC236}">
                <a16:creationId xmlns:a16="http://schemas.microsoft.com/office/drawing/2014/main" id="{CE4C223F-4278-DE57-612D-BCE5AECB7675}"/>
              </a:ext>
            </a:extLst>
          </p:cNvPr>
          <p:cNvSpPr/>
          <p:nvPr/>
        </p:nvSpPr>
        <p:spPr>
          <a:xfrm rot="-5400000">
            <a:off x="4451670" y="1422683"/>
            <a:ext cx="2920671" cy="3292433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276;p18">
            <a:extLst>
              <a:ext uri="{FF2B5EF4-FFF2-40B4-BE49-F238E27FC236}">
                <a16:creationId xmlns:a16="http://schemas.microsoft.com/office/drawing/2014/main" id="{D0CCD85A-BCAD-1288-03F0-4E3014E374AE}"/>
              </a:ext>
            </a:extLst>
          </p:cNvPr>
          <p:cNvSpPr/>
          <p:nvPr/>
        </p:nvSpPr>
        <p:spPr>
          <a:xfrm flipH="1">
            <a:off x="4184542" y="766471"/>
            <a:ext cx="3694497" cy="3216555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293;p18">
            <a:extLst>
              <a:ext uri="{FF2B5EF4-FFF2-40B4-BE49-F238E27FC236}">
                <a16:creationId xmlns:a16="http://schemas.microsoft.com/office/drawing/2014/main" id="{028D0E1F-8B67-6B76-9399-912F33B570A4}"/>
              </a:ext>
            </a:extLst>
          </p:cNvPr>
          <p:cNvSpPr/>
          <p:nvPr/>
        </p:nvSpPr>
        <p:spPr>
          <a:xfrm>
            <a:off x="8578816" y="1757080"/>
            <a:ext cx="3612252" cy="20777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295;p18">
            <a:extLst>
              <a:ext uri="{FF2B5EF4-FFF2-40B4-BE49-F238E27FC236}">
                <a16:creationId xmlns:a16="http://schemas.microsoft.com/office/drawing/2014/main" id="{9028B259-335A-8972-0C6F-4EEEB9B4081A}"/>
              </a:ext>
            </a:extLst>
          </p:cNvPr>
          <p:cNvSpPr txBox="1"/>
          <p:nvPr/>
        </p:nvSpPr>
        <p:spPr>
          <a:xfrm flipH="1">
            <a:off x="8702060" y="2418499"/>
            <a:ext cx="3224323" cy="679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We will not allow our world to continue on its current path of destruction.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72" name="Google Shape;297;p18">
            <a:extLst>
              <a:ext uri="{FF2B5EF4-FFF2-40B4-BE49-F238E27FC236}">
                <a16:creationId xmlns:a16="http://schemas.microsoft.com/office/drawing/2014/main" id="{040E5BBD-453B-F37A-6B5D-29DB8FF5D9C9}"/>
              </a:ext>
            </a:extLst>
          </p:cNvPr>
          <p:cNvSpPr/>
          <p:nvPr/>
        </p:nvSpPr>
        <p:spPr>
          <a:xfrm>
            <a:off x="134065" y="4595489"/>
            <a:ext cx="4675749" cy="186678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6453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297;p18">
            <a:extLst>
              <a:ext uri="{FF2B5EF4-FFF2-40B4-BE49-F238E27FC236}">
                <a16:creationId xmlns:a16="http://schemas.microsoft.com/office/drawing/2014/main" id="{B2CC5611-0493-54D7-AB10-072FA4F8DEB5}"/>
              </a:ext>
            </a:extLst>
          </p:cNvPr>
          <p:cNvSpPr/>
          <p:nvPr/>
        </p:nvSpPr>
        <p:spPr>
          <a:xfrm>
            <a:off x="7250634" y="4736472"/>
            <a:ext cx="4675749" cy="186678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6453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03;p18">
            <a:extLst>
              <a:ext uri="{FF2B5EF4-FFF2-40B4-BE49-F238E27FC236}">
                <a16:creationId xmlns:a16="http://schemas.microsoft.com/office/drawing/2014/main" id="{FC149A8D-994B-B3F5-AE4C-26C4C25E7BA4}"/>
              </a:ext>
            </a:extLst>
          </p:cNvPr>
          <p:cNvSpPr txBox="1"/>
          <p:nvPr/>
        </p:nvSpPr>
        <p:spPr>
          <a:xfrm>
            <a:off x="7661644" y="5387693"/>
            <a:ext cx="3719902" cy="49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We will take responsibility for our world in a way that no one has taken it before.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90" name="Google Shape;252;p18">
            <a:extLst>
              <a:ext uri="{FF2B5EF4-FFF2-40B4-BE49-F238E27FC236}">
                <a16:creationId xmlns:a16="http://schemas.microsoft.com/office/drawing/2014/main" id="{BD246BD3-A07C-AE23-4328-1C5B83AD921D}"/>
              </a:ext>
            </a:extLst>
          </p:cNvPr>
          <p:cNvCxnSpPr>
            <a:cxnSpLocks/>
          </p:cNvCxnSpPr>
          <p:nvPr/>
        </p:nvCxnSpPr>
        <p:spPr>
          <a:xfrm>
            <a:off x="908040" y="4412227"/>
            <a:ext cx="0" cy="39069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2" name="Google Shape;252;p18">
            <a:extLst>
              <a:ext uri="{FF2B5EF4-FFF2-40B4-BE49-F238E27FC236}">
                <a16:creationId xmlns:a16="http://schemas.microsoft.com/office/drawing/2014/main" id="{115ACC84-3D5C-41A5-1A19-91D32110982C}"/>
              </a:ext>
            </a:extLst>
          </p:cNvPr>
          <p:cNvCxnSpPr>
            <a:cxnSpLocks/>
          </p:cNvCxnSpPr>
          <p:nvPr/>
        </p:nvCxnSpPr>
        <p:spPr>
          <a:xfrm>
            <a:off x="7710389" y="4503833"/>
            <a:ext cx="0" cy="39069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35C170F7-0787-804A-7258-BA31D03EDA46}"/>
              </a:ext>
            </a:extLst>
          </p:cNvPr>
          <p:cNvSpPr txBox="1"/>
          <p:nvPr/>
        </p:nvSpPr>
        <p:spPr>
          <a:xfrm>
            <a:off x="331315" y="4782204"/>
            <a:ext cx="43341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We will make positive changes by emphasizing humanity more meaningfully.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мультфильм, автомат, свет&#10;&#10;Автоматически созданное описание">
            <a:extLst>
              <a:ext uri="{FF2B5EF4-FFF2-40B4-BE49-F238E27FC236}">
                <a16:creationId xmlns:a16="http://schemas.microsoft.com/office/drawing/2014/main" id="{3B52BF52-B059-5AC8-2EE4-13B04F57E9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991173" y="0"/>
            <a:ext cx="10936635" cy="6838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66535-DFBF-75EA-B4A5-38023859E6EB}"/>
              </a:ext>
            </a:extLst>
          </p:cNvPr>
          <p:cNvSpPr txBox="1"/>
          <p:nvPr/>
        </p:nvSpPr>
        <p:spPr>
          <a:xfrm>
            <a:off x="333097" y="2881437"/>
            <a:ext cx="60482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Considering the future of the global and Russian economy, we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seeit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 as a concept of high innovative impact. Technology will play an important role in shaping the new global economic model.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8;p15">
            <a:extLst>
              <a:ext uri="{FF2B5EF4-FFF2-40B4-BE49-F238E27FC236}">
                <a16:creationId xmlns:a16="http://schemas.microsoft.com/office/drawing/2014/main" id="{A534B5F6-C65D-74EE-F20F-632C0D3F16CC}"/>
              </a:ext>
            </a:extLst>
          </p:cNvPr>
          <p:cNvGrpSpPr/>
          <p:nvPr/>
        </p:nvGrpSpPr>
        <p:grpSpPr>
          <a:xfrm>
            <a:off x="891150" y="269830"/>
            <a:ext cx="11058042" cy="6319433"/>
            <a:chOff x="-1581150" y="-578025"/>
            <a:chExt cx="11058042" cy="6319433"/>
          </a:xfrm>
        </p:grpSpPr>
        <p:sp>
          <p:nvSpPr>
            <p:cNvPr id="3" name="Google Shape;59;p15">
              <a:extLst>
                <a:ext uri="{FF2B5EF4-FFF2-40B4-BE49-F238E27FC236}">
                  <a16:creationId xmlns:a16="http://schemas.microsoft.com/office/drawing/2014/main" id="{FC5FB85A-0550-D355-3554-4BD967903C8D}"/>
                </a:ext>
              </a:extLst>
            </p:cNvPr>
            <p:cNvSpPr/>
            <p:nvPr/>
          </p:nvSpPr>
          <p:spPr>
            <a:xfrm>
              <a:off x="-1581150" y="-578025"/>
              <a:ext cx="6318244" cy="6318339"/>
            </a:xfrm>
            <a:custGeom>
              <a:avLst/>
              <a:gdLst/>
              <a:ahLst/>
              <a:cxnLst/>
              <a:rect l="l" t="t" r="r" b="b"/>
              <a:pathLst>
                <a:path w="38220" h="38220" extrusionOk="0">
                  <a:moveTo>
                    <a:pt x="19110" y="0"/>
                  </a:moveTo>
                  <a:cubicBezTo>
                    <a:pt x="8561" y="0"/>
                    <a:pt x="0" y="8561"/>
                    <a:pt x="0" y="19110"/>
                  </a:cubicBezTo>
                  <a:cubicBezTo>
                    <a:pt x="0" y="29659"/>
                    <a:pt x="8561" y="38219"/>
                    <a:pt x="19110" y="38219"/>
                  </a:cubicBezTo>
                  <a:cubicBezTo>
                    <a:pt x="29671" y="38219"/>
                    <a:pt x="38220" y="29659"/>
                    <a:pt x="38220" y="19110"/>
                  </a:cubicBezTo>
                  <a:cubicBezTo>
                    <a:pt x="38220" y="8561"/>
                    <a:pt x="29671" y="0"/>
                    <a:pt x="19110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" name="Google Shape;60;p15">
              <a:extLst>
                <a:ext uri="{FF2B5EF4-FFF2-40B4-BE49-F238E27FC236}">
                  <a16:creationId xmlns:a16="http://schemas.microsoft.com/office/drawing/2014/main" id="{37E4B5C4-A408-18A7-B446-95BA780D4A33}"/>
                </a:ext>
              </a:extLst>
            </p:cNvPr>
            <p:cNvGrpSpPr/>
            <p:nvPr/>
          </p:nvGrpSpPr>
          <p:grpSpPr>
            <a:xfrm>
              <a:off x="3758564" y="385080"/>
              <a:ext cx="1129420" cy="4574968"/>
              <a:chOff x="3360975" y="1832200"/>
              <a:chExt cx="533475" cy="2160960"/>
            </a:xfrm>
          </p:grpSpPr>
          <p:sp>
            <p:nvSpPr>
              <p:cNvPr id="13" name="Google Shape;61;p15">
                <a:extLst>
                  <a:ext uri="{FF2B5EF4-FFF2-40B4-BE49-F238E27FC236}">
                    <a16:creationId xmlns:a16="http://schemas.microsoft.com/office/drawing/2014/main" id="{127200E8-46D8-9A3E-F45E-70D4B966313B}"/>
                  </a:ext>
                </a:extLst>
              </p:cNvPr>
              <p:cNvSpPr/>
              <p:nvPr/>
            </p:nvSpPr>
            <p:spPr>
              <a:xfrm>
                <a:off x="3360975" y="1832200"/>
                <a:ext cx="238200" cy="238200"/>
              </a:xfrm>
              <a:prstGeom prst="ellipse">
                <a:avLst/>
              </a:prstGeom>
              <a:gradFill>
                <a:gsLst>
                  <a:gs pos="0">
                    <a:srgbClr val="F30F67"/>
                  </a:gs>
                  <a:gs pos="100000">
                    <a:srgbClr val="750B3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Google Shape;62;p15">
                <a:extLst>
                  <a:ext uri="{FF2B5EF4-FFF2-40B4-BE49-F238E27FC236}">
                    <a16:creationId xmlns:a16="http://schemas.microsoft.com/office/drawing/2014/main" id="{A07EE24C-65F6-946B-D38B-CF266A5FE791}"/>
                  </a:ext>
                </a:extLst>
              </p:cNvPr>
              <p:cNvSpPr/>
              <p:nvPr/>
            </p:nvSpPr>
            <p:spPr>
              <a:xfrm>
                <a:off x="3656250" y="2430125"/>
                <a:ext cx="238200" cy="238200"/>
              </a:xfrm>
              <a:prstGeom prst="ellipse">
                <a:avLst/>
              </a:prstGeom>
              <a:gradFill>
                <a:gsLst>
                  <a:gs pos="0">
                    <a:srgbClr val="9D539B"/>
                  </a:gs>
                  <a:gs pos="100000">
                    <a:srgbClr val="442A4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Google Shape;63;p15">
                <a:extLst>
                  <a:ext uri="{FF2B5EF4-FFF2-40B4-BE49-F238E27FC236}">
                    <a16:creationId xmlns:a16="http://schemas.microsoft.com/office/drawing/2014/main" id="{ED6EF390-49D4-00DA-33B8-F8FCFFBAD763}"/>
                  </a:ext>
                </a:extLst>
              </p:cNvPr>
              <p:cNvSpPr/>
              <p:nvPr/>
            </p:nvSpPr>
            <p:spPr>
              <a:xfrm>
                <a:off x="3607198" y="3369638"/>
                <a:ext cx="238200" cy="238200"/>
              </a:xfrm>
              <a:prstGeom prst="ellipse">
                <a:avLst/>
              </a:prstGeom>
              <a:gradFill>
                <a:gsLst>
                  <a:gs pos="0">
                    <a:srgbClr val="617EAF"/>
                  </a:gs>
                  <a:gs pos="100000">
                    <a:srgbClr val="34425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Google Shape;64;p15">
                <a:extLst>
                  <a:ext uri="{FF2B5EF4-FFF2-40B4-BE49-F238E27FC236}">
                    <a16:creationId xmlns:a16="http://schemas.microsoft.com/office/drawing/2014/main" id="{D00ADAB0-6C57-BCE4-F5C0-490281D4A8F8}"/>
                  </a:ext>
                </a:extLst>
              </p:cNvPr>
              <p:cNvSpPr/>
              <p:nvPr/>
            </p:nvSpPr>
            <p:spPr>
              <a:xfrm>
                <a:off x="3360975" y="3754960"/>
                <a:ext cx="238200" cy="238200"/>
              </a:xfrm>
              <a:prstGeom prst="ellipse">
                <a:avLst/>
              </a:prstGeom>
              <a:gradFill>
                <a:gsLst>
                  <a:gs pos="0">
                    <a:srgbClr val="4194C4"/>
                  </a:gs>
                  <a:gs pos="100000">
                    <a:srgbClr val="24495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5" name="Google Shape;65;p15">
              <a:extLst>
                <a:ext uri="{FF2B5EF4-FFF2-40B4-BE49-F238E27FC236}">
                  <a16:creationId xmlns:a16="http://schemas.microsoft.com/office/drawing/2014/main" id="{5779818E-0275-6CD4-ABED-04A3CDF82B05}"/>
                </a:ext>
              </a:extLst>
            </p:cNvPr>
            <p:cNvCxnSpPr>
              <a:stCxn id="13" idx="6"/>
            </p:cNvCxnSpPr>
            <p:nvPr/>
          </p:nvCxnSpPr>
          <p:spPr>
            <a:xfrm>
              <a:off x="4262858" y="637226"/>
              <a:ext cx="2543100" cy="1033200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" name="Google Shape;67;p15">
              <a:extLst>
                <a:ext uri="{FF2B5EF4-FFF2-40B4-BE49-F238E27FC236}">
                  <a16:creationId xmlns:a16="http://schemas.microsoft.com/office/drawing/2014/main" id="{354098D3-C78C-5569-A3F4-259B94BE7C76}"/>
                </a:ext>
              </a:extLst>
            </p:cNvPr>
            <p:cNvCxnSpPr>
              <a:cxnSpLocks/>
              <a:stCxn id="14" idx="6"/>
            </p:cNvCxnSpPr>
            <p:nvPr/>
          </p:nvCxnSpPr>
          <p:spPr>
            <a:xfrm>
              <a:off x="4887984" y="1903094"/>
              <a:ext cx="1889709" cy="849776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69;p15">
              <a:extLst>
                <a:ext uri="{FF2B5EF4-FFF2-40B4-BE49-F238E27FC236}">
                  <a16:creationId xmlns:a16="http://schemas.microsoft.com/office/drawing/2014/main" id="{039149B8-EC01-DDF2-A1B3-2BB88D79FD97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4722475" y="3867535"/>
              <a:ext cx="2040599" cy="63197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71;p15">
              <a:extLst>
                <a:ext uri="{FF2B5EF4-FFF2-40B4-BE49-F238E27FC236}">
                  <a16:creationId xmlns:a16="http://schemas.microsoft.com/office/drawing/2014/main" id="{9A4F3927-E37A-5C30-6E39-283844C3639A}"/>
                </a:ext>
              </a:extLst>
            </p:cNvPr>
            <p:cNvCxnSpPr>
              <a:cxnSpLocks/>
            </p:cNvCxnSpPr>
            <p:nvPr/>
          </p:nvCxnSpPr>
          <p:spPr>
            <a:xfrm>
              <a:off x="4262858" y="4750305"/>
              <a:ext cx="2920286" cy="572700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" name="Google Shape;73;p15">
              <a:extLst>
                <a:ext uri="{FF2B5EF4-FFF2-40B4-BE49-F238E27FC236}">
                  <a16:creationId xmlns:a16="http://schemas.microsoft.com/office/drawing/2014/main" id="{69914603-1A64-A174-CB87-CA3C5453FCEA}"/>
                </a:ext>
              </a:extLst>
            </p:cNvPr>
            <p:cNvSpPr/>
            <p:nvPr/>
          </p:nvSpPr>
          <p:spPr>
            <a:xfrm>
              <a:off x="6797356" y="983750"/>
              <a:ext cx="2557676" cy="1033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094C"/>
                </a:gs>
                <a:gs pos="100000">
                  <a:srgbClr val="892B6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Sora"/>
                </a:rPr>
                <a:t>Health and well-being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Baguet Script" pitchFamily="2" charset="0"/>
              </a:endParaRPr>
            </a:p>
          </p:txBody>
        </p:sp>
        <p:sp>
          <p:nvSpPr>
            <p:cNvPr id="10" name="Google Shape;74;p15">
              <a:extLst>
                <a:ext uri="{FF2B5EF4-FFF2-40B4-BE49-F238E27FC236}">
                  <a16:creationId xmlns:a16="http://schemas.microsoft.com/office/drawing/2014/main" id="{558F440F-38D9-0BF5-1C9B-DB017E12EF45}"/>
                </a:ext>
              </a:extLst>
            </p:cNvPr>
            <p:cNvSpPr/>
            <p:nvPr/>
          </p:nvSpPr>
          <p:spPr>
            <a:xfrm>
              <a:off x="6763074" y="2194894"/>
              <a:ext cx="2713818" cy="1033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92B64"/>
                </a:gs>
                <a:gs pos="100000">
                  <a:srgbClr val="5C4D7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Sora"/>
                </a:rPr>
                <a:t>Effective communication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75;p15">
              <a:extLst>
                <a:ext uri="{FF2B5EF4-FFF2-40B4-BE49-F238E27FC236}">
                  <a16:creationId xmlns:a16="http://schemas.microsoft.com/office/drawing/2014/main" id="{FF40C1B9-69FD-F3C2-C130-2483689742DC}"/>
                </a:ext>
              </a:extLst>
            </p:cNvPr>
            <p:cNvSpPr/>
            <p:nvPr/>
          </p:nvSpPr>
          <p:spPr>
            <a:xfrm>
              <a:off x="6763074" y="3350934"/>
              <a:ext cx="2713818" cy="103320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92B64"/>
                </a:gs>
                <a:gs pos="100000">
                  <a:srgbClr val="1780A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Sora"/>
                </a:rPr>
                <a:t>Management and control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76;p15">
              <a:extLst>
                <a:ext uri="{FF2B5EF4-FFF2-40B4-BE49-F238E27FC236}">
                  <a16:creationId xmlns:a16="http://schemas.microsoft.com/office/drawing/2014/main" id="{B929200A-9BC3-263C-2ED5-2A4FFC5F18A5}"/>
                </a:ext>
              </a:extLst>
            </p:cNvPr>
            <p:cNvSpPr/>
            <p:nvPr/>
          </p:nvSpPr>
          <p:spPr>
            <a:xfrm>
              <a:off x="6805957" y="4708209"/>
              <a:ext cx="2670935" cy="103319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55E89"/>
                </a:gs>
                <a:gs pos="100000">
                  <a:srgbClr val="1780A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Sora"/>
                </a:rPr>
                <a:t>Economic efficiency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7" name="Imagen 1">
            <a:extLst>
              <a:ext uri="{FF2B5EF4-FFF2-40B4-BE49-F238E27FC236}">
                <a16:creationId xmlns:a16="http://schemas.microsoft.com/office/drawing/2014/main" id="{4D16E8A4-2EE8-CB11-A29A-414F849F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11120" y="0"/>
            <a:ext cx="6878304" cy="6874149"/>
          </a:xfrm>
          <a:prstGeom prst="rect">
            <a:avLst/>
          </a:prstGeom>
        </p:spPr>
      </p:pic>
      <p:sp>
        <p:nvSpPr>
          <p:cNvPr id="18" name="Google Shape;84;p16">
            <a:extLst>
              <a:ext uri="{FF2B5EF4-FFF2-40B4-BE49-F238E27FC236}">
                <a16:creationId xmlns:a16="http://schemas.microsoft.com/office/drawing/2014/main" id="{0781C31F-BD2C-EA27-9C85-E47B0BACF971}"/>
              </a:ext>
            </a:extLst>
          </p:cNvPr>
          <p:cNvSpPr txBox="1">
            <a:spLocks/>
          </p:cNvSpPr>
          <p:nvPr/>
        </p:nvSpPr>
        <p:spPr>
          <a:xfrm>
            <a:off x="6333666" y="-120818"/>
            <a:ext cx="487331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aguet Script" panose="020F0502020204030204" pitchFamily="34" charset="0"/>
                <a:cs typeface="Baguet Script" panose="020F0502020204030204" pitchFamily="34" charset="0"/>
              </a:rPr>
              <a:t>Human of the future </a:t>
            </a:r>
            <a:endParaRPr lang="es-419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  <a:cs typeface="Baguet Script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3a81f7a2b_4_0"/>
          <p:cNvSpPr txBox="1">
            <a:spLocks noGrp="1"/>
          </p:cNvSpPr>
          <p:nvPr>
            <p:ph type="ctrTitle"/>
          </p:nvPr>
        </p:nvSpPr>
        <p:spPr>
          <a:xfrm>
            <a:off x="5419375" y="872025"/>
            <a:ext cx="5819700" cy="1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358C"/>
              </a:buClr>
              <a:buSzPts val="4000"/>
              <a:buFont typeface="Arial"/>
              <a:buNone/>
            </a:pPr>
            <a:r>
              <a:rPr lang="en-US" sz="4000" dirty="0">
                <a:solidFill>
                  <a:srgbClr val="25358C"/>
                </a:solidFill>
                <a:latin typeface="Arial"/>
                <a:ea typeface="Arial"/>
                <a:cs typeface="Arial"/>
                <a:sym typeface="Arial"/>
              </a:rPr>
              <a:t>The main engine of society's development is </a:t>
            </a:r>
            <a:r>
              <a:rPr lang="en-US" sz="4000" b="1" dirty="0">
                <a:solidFill>
                  <a:srgbClr val="25358C"/>
                </a:solidFill>
                <a:latin typeface="Arial"/>
                <a:ea typeface="Arial"/>
                <a:cs typeface="Arial"/>
                <a:sym typeface="Arial"/>
              </a:rPr>
              <a:t>human values</a:t>
            </a:r>
            <a:endParaRPr sz="6500" b="1" dirty="0"/>
          </a:p>
        </p:txBody>
      </p:sp>
      <p:pic>
        <p:nvPicPr>
          <p:cNvPr id="95" name="Google Shape;95;g2e3a81f7a2b_4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625" y="3181575"/>
            <a:ext cx="2457859" cy="2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e3a81f7a2b_4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1427" y="3181575"/>
            <a:ext cx="2457859" cy="2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e3a81f7a2b_4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6027" y="3181576"/>
            <a:ext cx="2490372" cy="24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2e3a81f7a2b_4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43425" y="3181575"/>
            <a:ext cx="2490374" cy="24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2e3a81f7a2b_4_0"/>
          <p:cNvSpPr txBox="1"/>
          <p:nvPr/>
        </p:nvSpPr>
        <p:spPr>
          <a:xfrm>
            <a:off x="817950" y="2460075"/>
            <a:ext cx="21342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358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FAMILY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25358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g2e3a81f7a2b_4_0"/>
          <p:cNvSpPr txBox="1"/>
          <p:nvPr/>
        </p:nvSpPr>
        <p:spPr>
          <a:xfrm>
            <a:off x="2791238" y="2436335"/>
            <a:ext cx="3406262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358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COMMUNICATION</a:t>
            </a:r>
          </a:p>
        </p:txBody>
      </p:sp>
      <p:sp>
        <p:nvSpPr>
          <p:cNvPr id="101" name="Google Shape;101;g2e3a81f7a2b_4_0"/>
          <p:cNvSpPr txBox="1"/>
          <p:nvPr/>
        </p:nvSpPr>
        <p:spPr>
          <a:xfrm>
            <a:off x="6197500" y="2418708"/>
            <a:ext cx="22047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358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HEALTH</a:t>
            </a:r>
          </a:p>
        </p:txBody>
      </p:sp>
      <p:sp>
        <p:nvSpPr>
          <p:cNvPr id="102" name="Google Shape;102;g2e3a81f7a2b_4_0"/>
          <p:cNvSpPr txBox="1"/>
          <p:nvPr/>
        </p:nvSpPr>
        <p:spPr>
          <a:xfrm>
            <a:off x="8402200" y="2422665"/>
            <a:ext cx="33003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358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SAFETY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туман, люди,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6BA87FA8-0C10-CA11-E57F-FACE6C6FB3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-6459"/>
            <a:ext cx="12192000" cy="682752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одежда, дерево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8C613BC8-64E0-D240-E3B7-2969CEF93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860" y="2659075"/>
            <a:ext cx="1994609" cy="1787363"/>
          </a:xfrm>
          <a:prstGeom prst="ellipse">
            <a:avLst/>
          </a:prstGeom>
        </p:spPr>
      </p:pic>
      <p:pic>
        <p:nvPicPr>
          <p:cNvPr id="7" name="Рисунок 6" descr="Изображение выглядит как Человеческое лицо, человек, одежд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D3711DF-2977-2449-3109-EFC51A0D0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83" y="2528915"/>
            <a:ext cx="2328835" cy="2328835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Человеческое лицо, очки, девочк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D10501E-66DE-CC27-B361-2ABBEC5D6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453" y="3525864"/>
            <a:ext cx="2445072" cy="2470152"/>
          </a:xfrm>
          <a:prstGeom prst="ellipse">
            <a:avLst/>
          </a:prstGeom>
        </p:spPr>
      </p:pic>
      <p:pic>
        <p:nvPicPr>
          <p:cNvPr id="11" name="Рисунок 10" descr="Изображение выглядит как мотоцикл&#10;&#10;Автоматически созданное описание">
            <a:extLst>
              <a:ext uri="{FF2B5EF4-FFF2-40B4-BE49-F238E27FC236}">
                <a16:creationId xmlns:a16="http://schemas.microsoft.com/office/drawing/2014/main" id="{DFD0CF08-41B9-112A-5BC1-0F3BC37C38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476" y="1339677"/>
            <a:ext cx="2445072" cy="2378475"/>
          </a:xfrm>
          <a:prstGeom prst="ellipse">
            <a:avLst/>
          </a:prstGeom>
        </p:spPr>
      </p:pic>
      <p:pic>
        <p:nvPicPr>
          <p:cNvPr id="13" name="Рисунок 12" descr="Изображение выглядит как Человеческое лицо, человек, одежда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B0BEC2D3-2386-185C-1422-4449BF71EE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0497" y="284452"/>
            <a:ext cx="3160255" cy="2843827"/>
          </a:xfrm>
          <a:prstGeom prst="ellipse">
            <a:avLst/>
          </a:prstGeom>
        </p:spPr>
      </p:pic>
      <p:sp>
        <p:nvSpPr>
          <p:cNvPr id="14" name="Стрелка вправо 13">
            <a:extLst>
              <a:ext uri="{FF2B5EF4-FFF2-40B4-BE49-F238E27FC236}">
                <a16:creationId xmlns:a16="http://schemas.microsoft.com/office/drawing/2014/main" id="{4391337E-BBCD-316E-642A-8473F4A12CD2}"/>
              </a:ext>
            </a:extLst>
          </p:cNvPr>
          <p:cNvSpPr/>
          <p:nvPr/>
        </p:nvSpPr>
        <p:spPr>
          <a:xfrm rot="20055684">
            <a:off x="4165427" y="3411210"/>
            <a:ext cx="108948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extLst>
              <a:ext uri="{FF2B5EF4-FFF2-40B4-BE49-F238E27FC236}">
                <a16:creationId xmlns:a16="http://schemas.microsoft.com/office/drawing/2014/main" id="{FD4C571C-BD73-AC91-AFF4-AE0B313FF271}"/>
              </a:ext>
            </a:extLst>
          </p:cNvPr>
          <p:cNvSpPr/>
          <p:nvPr/>
        </p:nvSpPr>
        <p:spPr>
          <a:xfrm rot="20055684">
            <a:off x="7686262" y="1702189"/>
            <a:ext cx="1089488" cy="4572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Сохраненные данные 70">
            <a:extLst>
              <a:ext uri="{FF2B5EF4-FFF2-40B4-BE49-F238E27FC236}">
                <a16:creationId xmlns:a16="http://schemas.microsoft.com/office/drawing/2014/main" id="{4CE8F4A5-9C8F-B3EB-E5A0-96C9D3E8D87B}"/>
              </a:ext>
            </a:extLst>
          </p:cNvPr>
          <p:cNvSpPr/>
          <p:nvPr/>
        </p:nvSpPr>
        <p:spPr>
          <a:xfrm rot="10800000">
            <a:off x="1418016" y="2843896"/>
            <a:ext cx="5840260" cy="1699653"/>
          </a:xfrm>
          <a:prstGeom prst="flowChartOnlineStorage">
            <a:avLst/>
          </a:prstGeom>
          <a:solidFill>
            <a:schemeClr val="accent4">
              <a:lumMod val="7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Рисунок 66" descr="Изображение выглядит как круг, сфера, пространство, Мир&#10;&#10;Автоматически созданное описание">
            <a:extLst>
              <a:ext uri="{FF2B5EF4-FFF2-40B4-BE49-F238E27FC236}">
                <a16:creationId xmlns:a16="http://schemas.microsoft.com/office/drawing/2014/main" id="{65D876D8-FEB1-A425-75FB-650F956C1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6" y="2290823"/>
            <a:ext cx="2619215" cy="2619215"/>
          </a:xfrm>
          <a:prstGeom prst="ellipse">
            <a:avLst/>
          </a:prstGeom>
        </p:spPr>
      </p:pic>
      <p:sp>
        <p:nvSpPr>
          <p:cNvPr id="70" name="Сохраненные данные 69">
            <a:extLst>
              <a:ext uri="{FF2B5EF4-FFF2-40B4-BE49-F238E27FC236}">
                <a16:creationId xmlns:a16="http://schemas.microsoft.com/office/drawing/2014/main" id="{B6AF3DB2-3AEA-AAF4-7D1E-F93108678DB5}"/>
              </a:ext>
            </a:extLst>
          </p:cNvPr>
          <p:cNvSpPr/>
          <p:nvPr/>
        </p:nvSpPr>
        <p:spPr>
          <a:xfrm>
            <a:off x="5208721" y="493361"/>
            <a:ext cx="4483536" cy="2246769"/>
          </a:xfrm>
          <a:prstGeom prst="flowChartOnlineStorage">
            <a:avLst/>
          </a:prstGeom>
          <a:solidFill>
            <a:schemeClr val="accent5">
              <a:lumMod val="75000"/>
              <a:alpha val="25099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 descr="Изображение выглядит как в помещении, компьютер, потоло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EDDEF06-4922-4733-F32D-1ECC8C20E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622" y="114945"/>
            <a:ext cx="3003603" cy="3003603"/>
          </a:xfrm>
          <a:prstGeom prst="ellipse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E71F2E50-4CE7-A373-7299-30296BD7DB1C}"/>
              </a:ext>
            </a:extLst>
          </p:cNvPr>
          <p:cNvSpPr txBox="1"/>
          <p:nvPr/>
        </p:nvSpPr>
        <p:spPr>
          <a:xfrm>
            <a:off x="5317205" y="902366"/>
            <a:ext cx="34884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Individual medications for rapid recovery of health.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8" name="Сохраненные данные 77">
            <a:extLst>
              <a:ext uri="{FF2B5EF4-FFF2-40B4-BE49-F238E27FC236}">
                <a16:creationId xmlns:a16="http://schemas.microsoft.com/office/drawing/2014/main" id="{4400ADC1-0261-C73D-2C20-A2A1670F0EBB}"/>
              </a:ext>
            </a:extLst>
          </p:cNvPr>
          <p:cNvSpPr/>
          <p:nvPr/>
        </p:nvSpPr>
        <p:spPr>
          <a:xfrm>
            <a:off x="4370522" y="4662205"/>
            <a:ext cx="6095188" cy="1864480"/>
          </a:xfrm>
          <a:prstGeom prst="flowChartOnlineStorage">
            <a:avLst/>
          </a:prstGeom>
          <a:solidFill>
            <a:schemeClr val="accent5">
              <a:lumMod val="75000"/>
              <a:alpha val="25099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7221B67-C5C5-79BF-2C24-0349B473526D}"/>
              </a:ext>
            </a:extLst>
          </p:cNvPr>
          <p:cNvSpPr txBox="1"/>
          <p:nvPr/>
        </p:nvSpPr>
        <p:spPr>
          <a:xfrm>
            <a:off x="4615550" y="5008754"/>
            <a:ext cx="4783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Personalized treatment based on genetics and medical history.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7" name="Рисунок 76" descr="Изображение выглядит как в помещении, человек, одежда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487D7AC6-0FBC-6CC1-B63A-192445E1E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0615" y="4123839"/>
            <a:ext cx="2619215" cy="2619215"/>
          </a:xfrm>
          <a:prstGeom prst="ellipse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CB34EBFE-9CDD-91A0-E717-BF776DD0613A}"/>
              </a:ext>
            </a:extLst>
          </p:cNvPr>
          <p:cNvSpPr txBox="1"/>
          <p:nvPr/>
        </p:nvSpPr>
        <p:spPr>
          <a:xfrm>
            <a:off x="2798188" y="3107743"/>
            <a:ext cx="4208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Artificial intelligence training based on the disease database.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709D44-5C24-5D7E-D22E-F75B39150681}"/>
              </a:ext>
            </a:extLst>
          </p:cNvPr>
          <p:cNvSpPr txBox="1"/>
          <p:nvPr/>
        </p:nvSpPr>
        <p:spPr>
          <a:xfrm>
            <a:off x="3049292" y="3278986"/>
            <a:ext cx="6098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ru-RU" dirty="0"/>
          </a:p>
        </p:txBody>
      </p:sp>
      <p:sp>
        <p:nvSpPr>
          <p:cNvPr id="4" name="Google Shape;94;g2e3a81f7a2b_4_0">
            <a:extLst>
              <a:ext uri="{FF2B5EF4-FFF2-40B4-BE49-F238E27FC236}">
                <a16:creationId xmlns:a16="http://schemas.microsoft.com/office/drawing/2014/main" id="{7ACD8ADB-B155-261E-E108-A735C70420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86150" y="2995913"/>
            <a:ext cx="5819700" cy="1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358C"/>
              </a:buClr>
              <a:buSzPts val="4000"/>
              <a:buFont typeface="Arial"/>
              <a:buNone/>
            </a:pPr>
            <a:r>
              <a:rPr lang="en-US" b="1" dirty="0">
                <a:solidFill>
                  <a:srgbClr val="25358C"/>
                </a:solidFill>
                <a:latin typeface="Arial"/>
                <a:cs typeface="Arial"/>
                <a:sym typeface="Arial"/>
              </a:rPr>
              <a:t>THANK YOU FOR YOUR ATTENTION</a:t>
            </a:r>
            <a:endParaRPr lang="en-US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337544" y="5038957"/>
            <a:ext cx="34082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n-lt"/>
              </a:rPr>
              <a:t>The project is being implemented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usingfunds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from the Presidential Grants Fund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28B66F-E169-4801-BF6F-950C1BED9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191" y="5785728"/>
            <a:ext cx="2090708" cy="7343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FCECF1-5FF6-4862-9B6B-53144D1FED2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33" y="5657586"/>
            <a:ext cx="488468" cy="5525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6E6074-814B-417B-A67D-7BE6BB63A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7517" y="5456966"/>
            <a:ext cx="1169928" cy="10077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19557" y="6171211"/>
            <a:ext cx="1656634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en-US" sz="1100">
                <a:solidFill>
                  <a:srgbClr val="002060"/>
                </a:solidFill>
                <a:latin typeface="+mn-lt"/>
              </a:rPr>
              <a:t>Center for modeling the future</a:t>
            </a:r>
            <a:endParaRPr lang="en-US" sz="11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6029535" y="6261163"/>
            <a:ext cx="2142556" cy="2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100" dirty="0">
                <a:solidFill>
                  <a:srgbClr val="002060"/>
                </a:solidFill>
                <a:latin typeface="+mn-lt"/>
              </a:rPr>
              <a:t>HORIZON</a:t>
            </a:r>
            <a:r>
              <a:rPr lang="ru-RU" sz="1100" dirty="0">
                <a:solidFill>
                  <a:srgbClr val="002060"/>
                </a:solidFill>
                <a:latin typeface="+mn-lt"/>
              </a:rPr>
              <a:t> 2100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188</Words>
  <Application>Microsoft Office PowerPoint</Application>
  <PresentationFormat>Широкоэкранный</PresentationFormat>
  <Paragraphs>33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Arial Rounded MT Bold</vt:lpstr>
      <vt:lpstr>Baguet Script</vt:lpstr>
      <vt:lpstr>Calibri</vt:lpstr>
      <vt:lpstr>Fira Sans Extra Condensed SemiBold</vt:lpstr>
      <vt:lpstr>Montserrat</vt:lpstr>
      <vt:lpstr>Roboto</vt:lpstr>
      <vt:lpstr>Sora</vt:lpstr>
      <vt:lpstr>Тема Office</vt:lpstr>
      <vt:lpstr>The future through the eyes of progressive youth</vt:lpstr>
      <vt:lpstr>Презентация PowerPoint</vt:lpstr>
      <vt:lpstr>Презентация PowerPoint</vt:lpstr>
      <vt:lpstr>Презентация PowerPoint</vt:lpstr>
      <vt:lpstr>Презентация PowerPoint</vt:lpstr>
      <vt:lpstr>The main engine of society's development is human values</vt:lpstr>
      <vt:lpstr>Презентация PowerPoint</vt:lpstr>
      <vt:lpstr>Презентация PowerPoint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Будущее  глазами прогрессивной молодежи</dc:title>
  <dc:creator>Кирпичева Ирина</dc:creator>
  <cp:lastModifiedBy>serafim.anisimov212@gmail.com</cp:lastModifiedBy>
  <cp:revision>7</cp:revision>
  <dcterms:created xsi:type="dcterms:W3CDTF">2023-05-06T10:47:32Z</dcterms:created>
  <dcterms:modified xsi:type="dcterms:W3CDTF">2024-11-14T19:59:03Z</dcterms:modified>
</cp:coreProperties>
</file>