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9"/>
  </p:notesMasterIdLst>
  <p:sldIdLst>
    <p:sldId id="259" r:id="rId2"/>
    <p:sldId id="256" r:id="rId3"/>
    <p:sldId id="261" r:id="rId4"/>
    <p:sldId id="260" r:id="rId5"/>
    <p:sldId id="262" r:id="rId6"/>
    <p:sldId id="265" r:id="rId7"/>
    <p:sldId id="338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A90125-C876-FB26-DF75-A24433D90732}" name="Ana Pancorbo" initials="AP" userId="S::apancorbo@freepikco.onmicrosoft.com::4c647062-b286-4ec9-a79d-abe5166791c6" providerId="AD"/>
  <p188:author id="{60FB20EF-046E-9836-70C5-E8938F8A6740}" name="Paula López Rodríguez" initials="PLR" userId="S::prodriguez@freepikco.onmicrosoft.com::0dabe7f3-1114-4626-94e2-2624c6ec2e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D35"/>
    <a:srgbClr val="C2CC9A"/>
    <a:srgbClr val="FFD430"/>
    <a:srgbClr val="FCF8EA"/>
    <a:srgbClr val="F59A00"/>
    <a:srgbClr val="FEC928"/>
    <a:srgbClr val="363D23"/>
    <a:srgbClr val="ABB2FC"/>
    <a:srgbClr val="444E2C"/>
    <a:srgbClr val="42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4041A-FF25-FA70-5654-9060BFA5385F}" v="1" dt="2024-06-07T14:10:57.443"/>
    <p1510:client id="{E64D37A4-3A18-488D-9B94-85EEB5635F31}" v="90" dt="2024-06-07T13:18:51.527"/>
    <p1510:client id="{F7BA190C-DF8E-4536-A2A2-5FFF12FF60CF}" v="1629" dt="2024-06-07T15:01:19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0" autoAdjust="0"/>
    <p:restoredTop sz="95079" autoAdjust="0"/>
  </p:normalViewPr>
  <p:slideViewPr>
    <p:cSldViewPr snapToGrid="0" showGuides="1">
      <p:cViewPr>
        <p:scale>
          <a:sx n="100" d="100"/>
          <a:sy n="100" d="100"/>
        </p:scale>
        <p:origin x="1100" y="309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7" d="100"/>
        <a:sy n="2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5-40A6-B42F-22D4542D42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E5-40A6-B42F-22D4542D42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E5-40A6-B42F-22D4542D42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4744711"/>
        <c:axId val="694747231"/>
      </c:barChart>
      <c:catAx>
        <c:axId val="6947447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4747231"/>
        <c:crosses val="autoZero"/>
        <c:auto val="1"/>
        <c:lblAlgn val="ctr"/>
        <c:lblOffset val="100"/>
        <c:noMultiLvlLbl val="0"/>
      </c:catAx>
      <c:valAx>
        <c:axId val="69474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кейсов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4744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BCC49-4A81-45E3-B0BA-4506D0CC7A82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2F922-EF9C-456C-95E6-D96DA79A854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39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entrada manual 3">
            <a:extLst>
              <a:ext uri="{FF2B5EF4-FFF2-40B4-BE49-F238E27FC236}">
                <a16:creationId xmlns:a16="http://schemas.microsoft.com/office/drawing/2014/main" id="{C955E95D-F193-9FB5-D8C2-2719327C0F3C}"/>
              </a:ext>
            </a:extLst>
          </p:cNvPr>
          <p:cNvSpPr/>
          <p:nvPr userDrawn="1"/>
        </p:nvSpPr>
        <p:spPr>
          <a:xfrm rot="10800000">
            <a:off x="-7485" y="-2"/>
            <a:ext cx="1456209" cy="4081402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C4C21500-4633-3239-F2C2-D3C1CE5F55EE}"/>
              </a:ext>
            </a:extLst>
          </p:cNvPr>
          <p:cNvSpPr/>
          <p:nvPr userDrawn="1"/>
        </p:nvSpPr>
        <p:spPr>
          <a:xfrm rot="16200000">
            <a:off x="6154571" y="2154072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ED68A35-24B2-4F9F-DF00-C80C6652F298}"/>
              </a:ext>
            </a:extLst>
          </p:cNvPr>
          <p:cNvGrpSpPr/>
          <p:nvPr userDrawn="1"/>
        </p:nvGrpSpPr>
        <p:grpSpPr>
          <a:xfrm>
            <a:off x="5286532" y="3624718"/>
            <a:ext cx="1119057" cy="388741"/>
            <a:chOff x="1933859" y="1098243"/>
            <a:chExt cx="1743090" cy="605519"/>
          </a:xfrm>
          <a:solidFill>
            <a:schemeClr val="accent2"/>
          </a:solidFill>
        </p:grpSpPr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D668BC42-FAAE-F798-B095-1A3409E8AFCF}"/>
                </a:ext>
              </a:extLst>
            </p:cNvPr>
            <p:cNvSpPr/>
            <p:nvPr/>
          </p:nvSpPr>
          <p:spPr>
            <a:xfrm rot="5400000">
              <a:off x="1892099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riángulo isósceles 7">
              <a:extLst>
                <a:ext uri="{FF2B5EF4-FFF2-40B4-BE49-F238E27FC236}">
                  <a16:creationId xmlns:a16="http://schemas.microsoft.com/office/drawing/2014/main" id="{8A76DFD6-BF94-408A-7456-D2F8A9161672}"/>
                </a:ext>
              </a:extLst>
            </p:cNvPr>
            <p:cNvSpPr/>
            <p:nvPr/>
          </p:nvSpPr>
          <p:spPr>
            <a:xfrm rot="5400000">
              <a:off x="2502545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riángulo isósceles 8">
              <a:extLst>
                <a:ext uri="{FF2B5EF4-FFF2-40B4-BE49-F238E27FC236}">
                  <a16:creationId xmlns:a16="http://schemas.microsoft.com/office/drawing/2014/main" id="{0B8DF58E-294F-51FA-276F-C0E99DCB9F6A}"/>
                </a:ext>
              </a:extLst>
            </p:cNvPr>
            <p:cNvSpPr/>
            <p:nvPr/>
          </p:nvSpPr>
          <p:spPr>
            <a:xfrm rot="5400000">
              <a:off x="3113190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39988"/>
            <a:ext cx="6858000" cy="1484211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02636"/>
            <a:ext cx="6858000" cy="3513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002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4CBCF9EC-E00D-4C00-E79E-F3F48FE4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160" y="3210907"/>
            <a:ext cx="1323295" cy="136027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C9AC2399-B95D-3099-CAD4-61AF349B8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2216" y="340671"/>
            <a:ext cx="1694690" cy="1742047"/>
          </a:xfrm>
          <a:prstGeom prst="rect">
            <a:avLst/>
          </a:prstGeom>
        </p:spPr>
      </p:pic>
      <p:sp>
        <p:nvSpPr>
          <p:cNvPr id="12" name="Triángulo rectángulo 11">
            <a:extLst>
              <a:ext uri="{FF2B5EF4-FFF2-40B4-BE49-F238E27FC236}">
                <a16:creationId xmlns:a16="http://schemas.microsoft.com/office/drawing/2014/main" id="{E17D6635-2B40-1A57-5541-34CC6A99D21D}"/>
              </a:ext>
            </a:extLst>
          </p:cNvPr>
          <p:cNvSpPr/>
          <p:nvPr userDrawn="1"/>
        </p:nvSpPr>
        <p:spPr>
          <a:xfrm rot="16200000" flipH="1">
            <a:off x="6159500" y="753070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E56E9C2-8AE0-BD01-72E7-6DFAE34AD166}"/>
              </a:ext>
            </a:extLst>
          </p:cNvPr>
          <p:cNvGrpSpPr/>
          <p:nvPr userDrawn="1"/>
        </p:nvGrpSpPr>
        <p:grpSpPr>
          <a:xfrm>
            <a:off x="2624282" y="4014135"/>
            <a:ext cx="1520148" cy="528073"/>
            <a:chOff x="1933859" y="1098243"/>
            <a:chExt cx="1743090" cy="605519"/>
          </a:xfrm>
          <a:solidFill>
            <a:schemeClr val="accent2"/>
          </a:solidFill>
        </p:grpSpPr>
        <p:sp>
          <p:nvSpPr>
            <p:cNvPr id="14" name="Triángulo isósceles 13">
              <a:extLst>
                <a:ext uri="{FF2B5EF4-FFF2-40B4-BE49-F238E27FC236}">
                  <a16:creationId xmlns:a16="http://schemas.microsoft.com/office/drawing/2014/main" id="{6104CB0F-D154-CD53-969C-9153CE2E00A1}"/>
                </a:ext>
              </a:extLst>
            </p:cNvPr>
            <p:cNvSpPr/>
            <p:nvPr/>
          </p:nvSpPr>
          <p:spPr>
            <a:xfrm rot="5400000">
              <a:off x="1892099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Triángulo isósceles 14">
              <a:extLst>
                <a:ext uri="{FF2B5EF4-FFF2-40B4-BE49-F238E27FC236}">
                  <a16:creationId xmlns:a16="http://schemas.microsoft.com/office/drawing/2014/main" id="{2736DE3D-24F2-1358-BFC1-38E78B4C9FF2}"/>
                </a:ext>
              </a:extLst>
            </p:cNvPr>
            <p:cNvSpPr/>
            <p:nvPr/>
          </p:nvSpPr>
          <p:spPr>
            <a:xfrm rot="5400000">
              <a:off x="2502545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Triángulo isósceles 15">
              <a:extLst>
                <a:ext uri="{FF2B5EF4-FFF2-40B4-BE49-F238E27FC236}">
                  <a16:creationId xmlns:a16="http://schemas.microsoft.com/office/drawing/2014/main" id="{F093049A-8EBD-2EA3-BCE6-73287F579506}"/>
                </a:ext>
              </a:extLst>
            </p:cNvPr>
            <p:cNvSpPr/>
            <p:nvPr/>
          </p:nvSpPr>
          <p:spPr>
            <a:xfrm rot="5400000">
              <a:off x="3113190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F7DF3-02F3-41BF-A060-159BA21B5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0662" y="2328900"/>
            <a:ext cx="3989438" cy="203040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58967345-DB07-428F-8914-C3F421A8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61" y="1072529"/>
            <a:ext cx="3989438" cy="108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4605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09043F-2CB1-4697-ADC0-1A4B5CEE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43260"/>
            <a:ext cx="7886700" cy="2656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782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5245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75260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800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85D4F7D6-2D62-5C91-4BE2-20A398141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8455" y="3342075"/>
            <a:ext cx="1455625" cy="149630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CDEB1BE-BDAE-2C28-4C67-78415CEAE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1390" y="247758"/>
            <a:ext cx="1825197" cy="1876201"/>
          </a:xfrm>
          <a:prstGeom prst="rect">
            <a:avLst/>
          </a:prstGeom>
        </p:spPr>
      </p:pic>
      <p:sp>
        <p:nvSpPr>
          <p:cNvPr id="11" name="Diagrama de flujo: entrada manual 10">
            <a:extLst>
              <a:ext uri="{FF2B5EF4-FFF2-40B4-BE49-F238E27FC236}">
                <a16:creationId xmlns:a16="http://schemas.microsoft.com/office/drawing/2014/main" id="{F073C159-80E3-807F-7858-307DEFE8EB48}"/>
              </a:ext>
            </a:extLst>
          </p:cNvPr>
          <p:cNvSpPr/>
          <p:nvPr userDrawn="1"/>
        </p:nvSpPr>
        <p:spPr>
          <a:xfrm rot="10800000">
            <a:off x="-7485" y="-7622"/>
            <a:ext cx="1456209" cy="4081402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riángulo rectángulo 11">
            <a:extLst>
              <a:ext uri="{FF2B5EF4-FFF2-40B4-BE49-F238E27FC236}">
                <a16:creationId xmlns:a16="http://schemas.microsoft.com/office/drawing/2014/main" id="{4F905F12-96B6-6FDC-A6D3-DE5FFD521703}"/>
              </a:ext>
            </a:extLst>
          </p:cNvPr>
          <p:cNvSpPr/>
          <p:nvPr userDrawn="1"/>
        </p:nvSpPr>
        <p:spPr>
          <a:xfrm rot="16200000">
            <a:off x="6154571" y="2154072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37" y="973393"/>
            <a:ext cx="3267389" cy="196415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849" y="3096061"/>
            <a:ext cx="3267390" cy="11213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375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38118C-7525-42C5-83E9-64911118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43260"/>
            <a:ext cx="7696200" cy="26569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148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631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A56D2C67-597B-162A-9EA3-042F7A096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665" y="3337649"/>
            <a:ext cx="1455625" cy="1496301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2223C08F-770E-9061-A506-F0A072FFD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037" y="127662"/>
            <a:ext cx="1825197" cy="1876201"/>
          </a:xfrm>
          <a:prstGeom prst="rect">
            <a:avLst/>
          </a:prstGeom>
        </p:spPr>
      </p:pic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B84B28DA-D436-4987-5CE9-3E2BAF896C72}"/>
              </a:ext>
            </a:extLst>
          </p:cNvPr>
          <p:cNvSpPr/>
          <p:nvPr userDrawn="1"/>
        </p:nvSpPr>
        <p:spPr>
          <a:xfrm rot="5400000">
            <a:off x="-755426" y="761611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12C8502-F5D5-B36C-9FB7-79F07838968F}"/>
              </a:ext>
            </a:extLst>
          </p:cNvPr>
          <p:cNvGrpSpPr/>
          <p:nvPr userDrawn="1"/>
        </p:nvGrpSpPr>
        <p:grpSpPr>
          <a:xfrm>
            <a:off x="6899952" y="4062977"/>
            <a:ext cx="1520148" cy="528073"/>
            <a:chOff x="1933859" y="1098243"/>
            <a:chExt cx="1743090" cy="605519"/>
          </a:xfrm>
          <a:solidFill>
            <a:schemeClr val="accent2"/>
          </a:solidFill>
        </p:grpSpPr>
        <p:sp>
          <p:nvSpPr>
            <p:cNvPr id="21" name="Triángulo isósceles 20">
              <a:extLst>
                <a:ext uri="{FF2B5EF4-FFF2-40B4-BE49-F238E27FC236}">
                  <a16:creationId xmlns:a16="http://schemas.microsoft.com/office/drawing/2014/main" id="{F452DB33-2F19-7162-A04E-3099A6E0263E}"/>
                </a:ext>
              </a:extLst>
            </p:cNvPr>
            <p:cNvSpPr/>
            <p:nvPr/>
          </p:nvSpPr>
          <p:spPr>
            <a:xfrm rot="5400000">
              <a:off x="1892099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Triángulo isósceles 21">
              <a:extLst>
                <a:ext uri="{FF2B5EF4-FFF2-40B4-BE49-F238E27FC236}">
                  <a16:creationId xmlns:a16="http://schemas.microsoft.com/office/drawing/2014/main" id="{877D2DC7-4DFD-850A-2E01-6153DC5EDEAA}"/>
                </a:ext>
              </a:extLst>
            </p:cNvPr>
            <p:cNvSpPr/>
            <p:nvPr/>
          </p:nvSpPr>
          <p:spPr>
            <a:xfrm rot="5400000">
              <a:off x="2502545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Triángulo isósceles 22">
              <a:extLst>
                <a:ext uri="{FF2B5EF4-FFF2-40B4-BE49-F238E27FC236}">
                  <a16:creationId xmlns:a16="http://schemas.microsoft.com/office/drawing/2014/main" id="{F32A6A95-FFD4-E983-82C4-2F367F7A8BB5}"/>
                </a:ext>
              </a:extLst>
            </p:cNvPr>
            <p:cNvSpPr/>
            <p:nvPr/>
          </p:nvSpPr>
          <p:spPr>
            <a:xfrm rot="5400000">
              <a:off x="3113190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B216C9-25F2-4E9A-9F78-0530A54C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5ED5E6-9651-4767-9A5B-CB3879448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925" y="3051630"/>
            <a:ext cx="2444540" cy="719189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AEA3490-67CC-4B49-867B-59A5F0527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0177" y="3051630"/>
            <a:ext cx="2444540" cy="719189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4A65C1-537A-49EC-B360-2884C343A26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07029" y="2637858"/>
            <a:ext cx="2266333" cy="392482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576A6E-6F7A-44AB-90FE-92E4056E8F3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449281" y="2636180"/>
            <a:ext cx="2266333" cy="392482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ABFA7B1-3F38-4BB3-990D-E15E1AAD4718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902429" y="3051629"/>
            <a:ext cx="2444540" cy="719189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E1E2C2-B2A4-4196-9BED-46BB448A9BB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991533" y="2632030"/>
            <a:ext cx="2266333" cy="392482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13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68729362-B699-5D47-E148-7CD350007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4693" y="3356646"/>
            <a:ext cx="1323295" cy="136027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31894BA-BA80-C526-F82D-F179680EDE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3129" y="957392"/>
            <a:ext cx="1694690" cy="1742047"/>
          </a:xfrm>
          <a:prstGeom prst="rect">
            <a:avLst/>
          </a:prstGeom>
        </p:spPr>
      </p:pic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5A9E743F-613B-5FA4-C8CD-ABFCDADB9D20}"/>
              </a:ext>
            </a:extLst>
          </p:cNvPr>
          <p:cNvSpPr/>
          <p:nvPr userDrawn="1"/>
        </p:nvSpPr>
        <p:spPr>
          <a:xfrm rot="5400000">
            <a:off x="-755426" y="761611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agrama de flujo: entrada manual 11">
            <a:extLst>
              <a:ext uri="{FF2B5EF4-FFF2-40B4-BE49-F238E27FC236}">
                <a16:creationId xmlns:a16="http://schemas.microsoft.com/office/drawing/2014/main" id="{C771E3D8-D68C-18CA-B5F0-9EA2CE7741D0}"/>
              </a:ext>
            </a:extLst>
          </p:cNvPr>
          <p:cNvSpPr/>
          <p:nvPr userDrawn="1"/>
        </p:nvSpPr>
        <p:spPr>
          <a:xfrm rot="10800000" flipH="1" flipV="1">
            <a:off x="7263015" y="1062098"/>
            <a:ext cx="1880985" cy="4081402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956201"/>
            <a:ext cx="7696200" cy="1671744"/>
          </a:xfrm>
        </p:spPr>
        <p:txBody>
          <a:bodyPr anchor="b">
            <a:noAutofit/>
          </a:bodyPr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3839" y="3636975"/>
            <a:ext cx="2626320" cy="51920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FEA4E8-678D-4279-BA7C-4E624B9ABEB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22605" y="772522"/>
            <a:ext cx="1498790" cy="982154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391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EA3A1F08-C75A-E91E-33B9-C5AABFF22851}"/>
              </a:ext>
            </a:extLst>
          </p:cNvPr>
          <p:cNvSpPr/>
          <p:nvPr userDrawn="1"/>
        </p:nvSpPr>
        <p:spPr>
          <a:xfrm rot="16200000">
            <a:off x="6369459" y="2368960"/>
            <a:ext cx="2002097" cy="3546984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781046C-4BDB-EB08-6E71-CB72F5FBB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8383" y="3394301"/>
            <a:ext cx="1455625" cy="149630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4CCCA93-67C9-5993-6425-8CEC67A2C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0769" y="491778"/>
            <a:ext cx="1825197" cy="1876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595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9BF5A752-D16D-6629-1180-FEDADFB7F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031" y="2996729"/>
            <a:ext cx="1323295" cy="136027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746A655B-FAE7-8736-5755-FAEC3478C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4234" y="610861"/>
            <a:ext cx="1694690" cy="1742047"/>
          </a:xfrm>
          <a:prstGeom prst="rect">
            <a:avLst/>
          </a:prstGeom>
        </p:spPr>
      </p:pic>
      <p:sp>
        <p:nvSpPr>
          <p:cNvPr id="18" name="Diagrama de flujo: entrada manual 17">
            <a:extLst>
              <a:ext uri="{FF2B5EF4-FFF2-40B4-BE49-F238E27FC236}">
                <a16:creationId xmlns:a16="http://schemas.microsoft.com/office/drawing/2014/main" id="{0C160CA8-10F2-F4CD-9D97-8A59908DC224}"/>
              </a:ext>
            </a:extLst>
          </p:cNvPr>
          <p:cNvSpPr/>
          <p:nvPr userDrawn="1"/>
        </p:nvSpPr>
        <p:spPr>
          <a:xfrm rot="16200000" flipH="1">
            <a:off x="5201116" y="1200109"/>
            <a:ext cx="1189350" cy="669462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4514" y="2823700"/>
            <a:ext cx="2771770" cy="987021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741" y="2826453"/>
            <a:ext cx="2771770" cy="98702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algn="ctr">
              <a:defRPr sz="1400">
                <a:solidFill>
                  <a:schemeClr val="tx2"/>
                </a:solidFill>
              </a:defRPr>
            </a:lvl2pPr>
            <a:lvl3pPr algn="ctr">
              <a:defRPr sz="1400">
                <a:solidFill>
                  <a:schemeClr val="tx2"/>
                </a:solidFill>
              </a:defRPr>
            </a:lvl3pPr>
            <a:lvl4pPr algn="ctr">
              <a:defRPr sz="1400">
                <a:solidFill>
                  <a:schemeClr val="tx2"/>
                </a:solidFill>
              </a:defRPr>
            </a:lvl4pPr>
            <a:lvl5pPr algn="ctr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7D2E8C-1B66-4B58-9E61-419F96DF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D406E-515A-4F43-9A01-A05A4C6D192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162828" y="2357514"/>
            <a:ext cx="2785432" cy="405959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5C9BD97-A085-490E-8875-69685121698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195741" y="2357514"/>
            <a:ext cx="2783745" cy="405959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294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547CF66-1F17-D304-29E2-CB600AFD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181" y="724882"/>
            <a:ext cx="1455625" cy="149630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5DF8750-8AEB-2D27-3C57-F33CF87BA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7997" y="2941119"/>
            <a:ext cx="1825197" cy="1876201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F8A48AFF-BD94-B02C-9B61-22EA6B5CB9E9}"/>
              </a:ext>
            </a:extLst>
          </p:cNvPr>
          <p:cNvSpPr/>
          <p:nvPr userDrawn="1"/>
        </p:nvSpPr>
        <p:spPr>
          <a:xfrm rot="5400000">
            <a:off x="-753677" y="753068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Diagrama de flujo: entrada manual 5">
            <a:extLst>
              <a:ext uri="{FF2B5EF4-FFF2-40B4-BE49-F238E27FC236}">
                <a16:creationId xmlns:a16="http://schemas.microsoft.com/office/drawing/2014/main" id="{9FACA55F-025F-2BD6-3C60-18862CD49A93}"/>
              </a:ext>
            </a:extLst>
          </p:cNvPr>
          <p:cNvSpPr/>
          <p:nvPr userDrawn="1"/>
        </p:nvSpPr>
        <p:spPr>
          <a:xfrm rot="10800000" flipH="1">
            <a:off x="7952450" y="-6148"/>
            <a:ext cx="1189350" cy="4763113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818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a de flujo: entrada manual 2">
            <a:extLst>
              <a:ext uri="{FF2B5EF4-FFF2-40B4-BE49-F238E27FC236}">
                <a16:creationId xmlns:a16="http://schemas.microsoft.com/office/drawing/2014/main" id="{C4F8832E-74FC-1C95-8A87-7999085512D8}"/>
              </a:ext>
            </a:extLst>
          </p:cNvPr>
          <p:cNvSpPr/>
          <p:nvPr userDrawn="1"/>
        </p:nvSpPr>
        <p:spPr>
          <a:xfrm rot="5400000">
            <a:off x="2745019" y="1208136"/>
            <a:ext cx="1189350" cy="669462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474F8D14-AB8E-5999-B1CC-F1E3BF224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1233" y="3061903"/>
            <a:ext cx="1323295" cy="136027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C47FFB1-D4A6-C3B6-E0D3-DD484DF81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225" y="731000"/>
            <a:ext cx="1694690" cy="1742047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D3423FD-5401-4143-EA10-4D650AA6436C}"/>
              </a:ext>
            </a:extLst>
          </p:cNvPr>
          <p:cNvGrpSpPr/>
          <p:nvPr userDrawn="1"/>
        </p:nvGrpSpPr>
        <p:grpSpPr>
          <a:xfrm>
            <a:off x="7369242" y="1249751"/>
            <a:ext cx="1520148" cy="528073"/>
            <a:chOff x="1933859" y="1098243"/>
            <a:chExt cx="1743090" cy="605519"/>
          </a:xfrm>
          <a:solidFill>
            <a:schemeClr val="accent2"/>
          </a:solidFill>
        </p:grpSpPr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322419D1-D3FA-47A3-3DE9-90DA22F4ADA9}"/>
                </a:ext>
              </a:extLst>
            </p:cNvPr>
            <p:cNvSpPr/>
            <p:nvPr/>
          </p:nvSpPr>
          <p:spPr>
            <a:xfrm rot="5400000">
              <a:off x="1892099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riángulo isósceles 7">
              <a:extLst>
                <a:ext uri="{FF2B5EF4-FFF2-40B4-BE49-F238E27FC236}">
                  <a16:creationId xmlns:a16="http://schemas.microsoft.com/office/drawing/2014/main" id="{E7648C0E-26D9-43E3-31C5-4B68690F3D76}"/>
                </a:ext>
              </a:extLst>
            </p:cNvPr>
            <p:cNvSpPr/>
            <p:nvPr/>
          </p:nvSpPr>
          <p:spPr>
            <a:xfrm rot="5400000">
              <a:off x="2502545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riángulo isósceles 8">
              <a:extLst>
                <a:ext uri="{FF2B5EF4-FFF2-40B4-BE49-F238E27FC236}">
                  <a16:creationId xmlns:a16="http://schemas.microsoft.com/office/drawing/2014/main" id="{DE50CF0C-2E9B-19CA-AF3C-0B5B08077747}"/>
                </a:ext>
              </a:extLst>
            </p:cNvPr>
            <p:cNvSpPr/>
            <p:nvPr/>
          </p:nvSpPr>
          <p:spPr>
            <a:xfrm rot="5400000">
              <a:off x="3113190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873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10A031AF-35D0-7BBF-08A2-46DD9CE8F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490" y="674943"/>
            <a:ext cx="1694690" cy="1742047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CABF5830-5F28-F6C2-531C-918FA44E2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2703" y="2276294"/>
            <a:ext cx="1455625" cy="1496301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E51B6384-84AD-DBB6-086F-FA1047ABBA13}"/>
              </a:ext>
            </a:extLst>
          </p:cNvPr>
          <p:cNvSpPr/>
          <p:nvPr userDrawn="1"/>
        </p:nvSpPr>
        <p:spPr>
          <a:xfrm rot="16200000" flipH="1">
            <a:off x="6159500" y="753070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9845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BA71995-9425-BA86-679E-456629B2C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1187" y="3455277"/>
            <a:ext cx="1455625" cy="149630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26885B0-C992-8E93-40D0-F817B6DC8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1775" y="370843"/>
            <a:ext cx="1825197" cy="1876201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5F2827D7-910F-B101-887A-9D3B66F65A06}"/>
              </a:ext>
            </a:extLst>
          </p:cNvPr>
          <p:cNvSpPr/>
          <p:nvPr userDrawn="1"/>
        </p:nvSpPr>
        <p:spPr>
          <a:xfrm rot="5400000">
            <a:off x="-753677" y="753068"/>
            <a:ext cx="3742497" cy="2236360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A5F46E4-7EED-CD3C-B18F-563D6EF37451}"/>
              </a:ext>
            </a:extLst>
          </p:cNvPr>
          <p:cNvGrpSpPr/>
          <p:nvPr userDrawn="1"/>
        </p:nvGrpSpPr>
        <p:grpSpPr>
          <a:xfrm>
            <a:off x="5104024" y="4330530"/>
            <a:ext cx="1520148" cy="528073"/>
            <a:chOff x="1933859" y="1098243"/>
            <a:chExt cx="1743090" cy="605519"/>
          </a:xfrm>
          <a:solidFill>
            <a:schemeClr val="accent2"/>
          </a:solidFill>
        </p:grpSpPr>
        <p:sp>
          <p:nvSpPr>
            <p:cNvPr id="7" name="Triángulo isósceles 6">
              <a:extLst>
                <a:ext uri="{FF2B5EF4-FFF2-40B4-BE49-F238E27FC236}">
                  <a16:creationId xmlns:a16="http://schemas.microsoft.com/office/drawing/2014/main" id="{560FBCF9-08C1-3CD6-0C44-B20884483060}"/>
                </a:ext>
              </a:extLst>
            </p:cNvPr>
            <p:cNvSpPr/>
            <p:nvPr/>
          </p:nvSpPr>
          <p:spPr>
            <a:xfrm rot="5400000">
              <a:off x="1892099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Triángulo isósceles 7">
              <a:extLst>
                <a:ext uri="{FF2B5EF4-FFF2-40B4-BE49-F238E27FC236}">
                  <a16:creationId xmlns:a16="http://schemas.microsoft.com/office/drawing/2014/main" id="{5FB7D936-C4E4-1284-C5B4-4DBB16F887FD}"/>
                </a:ext>
              </a:extLst>
            </p:cNvPr>
            <p:cNvSpPr/>
            <p:nvPr/>
          </p:nvSpPr>
          <p:spPr>
            <a:xfrm rot="5400000">
              <a:off x="2502545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Triángulo isósceles 8">
              <a:extLst>
                <a:ext uri="{FF2B5EF4-FFF2-40B4-BE49-F238E27FC236}">
                  <a16:creationId xmlns:a16="http://schemas.microsoft.com/office/drawing/2014/main" id="{A5CF1193-F5A8-B98D-2513-9F86D6241A23}"/>
                </a:ext>
              </a:extLst>
            </p:cNvPr>
            <p:cNvSpPr/>
            <p:nvPr/>
          </p:nvSpPr>
          <p:spPr>
            <a:xfrm rot="5400000">
              <a:off x="3113190" y="1140003"/>
              <a:ext cx="605519" cy="5219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3318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F9E4D11-1A09-237B-16E0-EE6EAAE4B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2290" y="1253945"/>
            <a:ext cx="1455625" cy="149630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7AA82C8-39D3-ABAD-193A-08B83DF8C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239" y="2889383"/>
            <a:ext cx="1825197" cy="1876201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23C950D6-580A-84A6-0744-257DF52AEB1C}"/>
              </a:ext>
            </a:extLst>
          </p:cNvPr>
          <p:cNvSpPr/>
          <p:nvPr userDrawn="1"/>
        </p:nvSpPr>
        <p:spPr>
          <a:xfrm rot="16200000">
            <a:off x="6369459" y="2368960"/>
            <a:ext cx="2002097" cy="3546984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9E1623BD-EDAD-7DFD-4F82-698FA31C30D5}"/>
              </a:ext>
            </a:extLst>
          </p:cNvPr>
          <p:cNvSpPr/>
          <p:nvPr userDrawn="1"/>
        </p:nvSpPr>
        <p:spPr>
          <a:xfrm rot="5400000">
            <a:off x="772443" y="-772445"/>
            <a:ext cx="2002097" cy="3546984"/>
          </a:xfrm>
          <a:prstGeom prst="rtTriangle">
            <a:avLst/>
          </a:prstGeom>
          <a:solidFill>
            <a:srgbClr val="42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6162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369219"/>
            <a:ext cx="7696200" cy="322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1962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EFF7-90E2-431F-8E31-BA0CE4C55B2F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1962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EFFA-EA14-4325-A0F4-79735827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67" r:id="rId4"/>
    <p:sldLayoutId id="2147483669" r:id="rId5"/>
    <p:sldLayoutId id="2147483679" r:id="rId6"/>
    <p:sldLayoutId id="2147483680" r:id="rId7"/>
    <p:sldLayoutId id="2147483681" r:id="rId8"/>
    <p:sldLayoutId id="2147483682" r:id="rId9"/>
    <p:sldLayoutId id="2147483676" r:id="rId10"/>
    <p:sldLayoutId id="2147483658" r:id="rId11"/>
    <p:sldLayoutId id="2147483671" r:id="rId12"/>
    <p:sldLayoutId id="2147483672" r:id="rId13"/>
    <p:sldLayoutId id="2147483659" r:id="rId14"/>
    <p:sldLayoutId id="2147483670" r:id="rId15"/>
    <p:sldLayoutId id="2147483677" r:id="rId16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Plus Jakarta Sans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Plus Jakarta Sans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Plus Jakarta Sans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Plus Jakarta Sans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Plus Jakarta Sans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11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sv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DD147-0A38-4E87-9D9A-1D9976EF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206" y="2826233"/>
            <a:ext cx="5335314" cy="876638"/>
          </a:xfrm>
        </p:spPr>
        <p:txBody>
          <a:bodyPr/>
          <a:lstStyle/>
          <a:p>
            <a:r>
              <a:rPr lang="ru-RU" dirty="0"/>
              <a:t>ПРЕДСТАВЛЯЮТ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4627F47-6885-B31F-A56E-4CEC1677263C}"/>
              </a:ext>
            </a:extLst>
          </p:cNvPr>
          <p:cNvCxnSpPr>
            <a:cxnSpLocks/>
          </p:cNvCxnSpPr>
          <p:nvPr/>
        </p:nvCxnSpPr>
        <p:spPr>
          <a:xfrm>
            <a:off x="4142509" y="1911221"/>
            <a:ext cx="9144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upo 34">
            <a:extLst>
              <a:ext uri="{FF2B5EF4-FFF2-40B4-BE49-F238E27FC236}">
                <a16:creationId xmlns:a16="http://schemas.microsoft.com/office/drawing/2014/main" id="{9B27CAA4-0E17-DAA6-C81D-E3C2753EA222}"/>
              </a:ext>
            </a:extLst>
          </p:cNvPr>
          <p:cNvGrpSpPr/>
          <p:nvPr/>
        </p:nvGrpSpPr>
        <p:grpSpPr>
          <a:xfrm>
            <a:off x="2345529" y="468906"/>
            <a:ext cx="6124017" cy="4090968"/>
            <a:chOff x="2345529" y="468906"/>
            <a:chExt cx="6124017" cy="4090968"/>
          </a:xfrm>
        </p:grpSpPr>
        <p:pic>
          <p:nvPicPr>
            <p:cNvPr id="36" name="Gráfico 35">
              <a:extLst>
                <a:ext uri="{FF2B5EF4-FFF2-40B4-BE49-F238E27FC236}">
                  <a16:creationId xmlns:a16="http://schemas.microsoft.com/office/drawing/2014/main" id="{9E416AAD-1C00-087B-F0FE-6BFD183D7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4540516">
              <a:off x="2384941" y="429494"/>
              <a:ext cx="942715" cy="1021539"/>
            </a:xfrm>
            <a:prstGeom prst="rect">
              <a:avLst/>
            </a:prstGeom>
          </p:spPr>
        </p:pic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5C913236-440F-9D54-C29A-503A38D35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24016">
              <a:off x="6982962" y="1324070"/>
              <a:ext cx="684043" cy="986860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D15FD7F1-BA1D-E1EE-09AF-595622E9D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6901628" y="3561738"/>
              <a:ext cx="846709" cy="998136"/>
            </a:xfrm>
            <a:prstGeom prst="rect">
              <a:avLst/>
            </a:prstGeom>
          </p:spPr>
        </p:pic>
        <p:pic>
          <p:nvPicPr>
            <p:cNvPr id="39" name="Imagen 38" descr="Un globo de colores&#10;&#10;Descripción generada automáticamente con confianza baja">
              <a:extLst>
                <a:ext uri="{FF2B5EF4-FFF2-40B4-BE49-F238E27FC236}">
                  <a16:creationId xmlns:a16="http://schemas.microsoft.com/office/drawing/2014/main" id="{2AFD9953-4C88-7C1A-0E41-CE39D8252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29386" flipH="1">
              <a:off x="7913252" y="2540515"/>
              <a:ext cx="497096" cy="379081"/>
            </a:xfrm>
            <a:prstGeom prst="rect">
              <a:avLst/>
            </a:prstGeom>
          </p:spPr>
        </p:pic>
        <p:pic>
          <p:nvPicPr>
            <p:cNvPr id="40" name="Imagen 39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070AD78D-6D56-7491-3B45-9A0132003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48766" y="3163432"/>
              <a:ext cx="420780" cy="456720"/>
            </a:xfrm>
            <a:prstGeom prst="rect">
              <a:avLst/>
            </a:prstGeom>
          </p:spPr>
        </p:pic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9E64EB30-CBE0-627B-D33C-170CB31053D5}"/>
              </a:ext>
            </a:extLst>
          </p:cNvPr>
          <p:cNvGrpSpPr/>
          <p:nvPr/>
        </p:nvGrpSpPr>
        <p:grpSpPr>
          <a:xfrm>
            <a:off x="1322209" y="184526"/>
            <a:ext cx="6307251" cy="4697359"/>
            <a:chOff x="1190409" y="175334"/>
            <a:chExt cx="6307251" cy="4697359"/>
          </a:xfrm>
        </p:grpSpPr>
        <p:pic>
          <p:nvPicPr>
            <p:cNvPr id="42" name="Imagen 41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A058EC7C-7962-91FA-79BA-4A9FF21EB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0409" y="1956201"/>
              <a:ext cx="494502" cy="511171"/>
            </a:xfrm>
            <a:prstGeom prst="rect">
              <a:avLst/>
            </a:prstGeom>
          </p:spPr>
        </p:pic>
        <p:pic>
          <p:nvPicPr>
            <p:cNvPr id="43" name="Imagen 42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3928D4D4-75C2-8614-EDBC-2AB3FE2FC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78660" y="4231901"/>
              <a:ext cx="281272" cy="567364"/>
            </a:xfrm>
            <a:prstGeom prst="rect">
              <a:avLst/>
            </a:prstGeom>
          </p:spPr>
        </p:pic>
        <p:pic>
          <p:nvPicPr>
            <p:cNvPr id="44" name="Imagen 43" descr="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86EDB31B-2FBF-1AE3-1DA4-364157B8F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42737" flipH="1">
              <a:off x="5499285" y="4414295"/>
              <a:ext cx="565406" cy="351389"/>
            </a:xfrm>
            <a:prstGeom prst="rect">
              <a:avLst/>
            </a:prstGeom>
          </p:spPr>
        </p:pic>
        <p:pic>
          <p:nvPicPr>
            <p:cNvPr id="45" name="Imagen 44" descr="Un globo amarillo&#10;&#10;Descripción generada automáticamente con confianza media">
              <a:extLst>
                <a:ext uri="{FF2B5EF4-FFF2-40B4-BE49-F238E27FC236}">
                  <a16:creationId xmlns:a16="http://schemas.microsoft.com/office/drawing/2014/main" id="{C26F7FBA-6587-7B35-6B1E-7E77F3988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31892" y="175334"/>
              <a:ext cx="365768" cy="528073"/>
            </a:xfrm>
            <a:prstGeom prst="rect">
              <a:avLst/>
            </a:prstGeom>
          </p:spPr>
        </p:pic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1EA7E1DD-12CE-4ACD-9D03-0CE516590985}"/>
              </a:ext>
            </a:extLst>
          </p:cNvPr>
          <p:cNvGrpSpPr/>
          <p:nvPr/>
        </p:nvGrpSpPr>
        <p:grpSpPr>
          <a:xfrm>
            <a:off x="654258" y="422956"/>
            <a:ext cx="6332886" cy="4256555"/>
            <a:chOff x="654258" y="422956"/>
            <a:chExt cx="6332886" cy="4256555"/>
          </a:xfrm>
        </p:grpSpPr>
        <p:pic>
          <p:nvPicPr>
            <p:cNvPr id="47" name="Gráfico 46">
              <a:extLst>
                <a:ext uri="{FF2B5EF4-FFF2-40B4-BE49-F238E27FC236}">
                  <a16:creationId xmlns:a16="http://schemas.microsoft.com/office/drawing/2014/main" id="{67E77729-36DB-5210-70A4-2FED5EC09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2754596" flipV="1">
              <a:off x="1617936" y="3788284"/>
              <a:ext cx="822458" cy="891227"/>
            </a:xfrm>
            <a:prstGeom prst="rect">
              <a:avLst/>
            </a:prstGeom>
          </p:spPr>
        </p:pic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8A731A1E-087E-537B-99CC-8E9EEE5FB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258" y="422956"/>
              <a:ext cx="506406" cy="528073"/>
            </a:xfrm>
            <a:prstGeom prst="rect">
              <a:avLst/>
            </a:prstGeom>
          </p:spPr>
        </p:pic>
        <p:pic>
          <p:nvPicPr>
            <p:cNvPr id="49" name="Imagen 48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39001CEC-B658-4430-52EF-191A88AAC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0097" flipH="1">
              <a:off x="6432280" y="782491"/>
              <a:ext cx="554864" cy="401322"/>
            </a:xfrm>
            <a:prstGeom prst="rect">
              <a:avLst/>
            </a:prstGeom>
          </p:spPr>
        </p:pic>
        <p:pic>
          <p:nvPicPr>
            <p:cNvPr id="50" name="Imagen 49" descr="Dibujo de la tierra desde el espacio&#10;&#10;Descripción generada automáticamente con confianza baja">
              <a:extLst>
                <a:ext uri="{FF2B5EF4-FFF2-40B4-BE49-F238E27FC236}">
                  <a16:creationId xmlns:a16="http://schemas.microsoft.com/office/drawing/2014/main" id="{D4291FAB-F255-446B-D612-DAE97082D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261" y="2411818"/>
              <a:ext cx="566410" cy="385071"/>
            </a:xfrm>
            <a:prstGeom prst="rect">
              <a:avLst/>
            </a:prstGeom>
          </p:spPr>
        </p:pic>
        <p:pic>
          <p:nvPicPr>
            <p:cNvPr id="51" name="Imagen 50" descr="Logotipo, Icono&#10;&#10;Descripción generada automáticamente">
              <a:extLst>
                <a:ext uri="{FF2B5EF4-FFF2-40B4-BE49-F238E27FC236}">
                  <a16:creationId xmlns:a16="http://schemas.microsoft.com/office/drawing/2014/main" id="{411719A7-4B5B-4E6C-E086-2BE3AE554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9518" y="3620152"/>
              <a:ext cx="482291" cy="473072"/>
            </a:xfrm>
            <a:prstGeom prst="rect">
              <a:avLst/>
            </a:prstGeom>
          </p:spPr>
        </p:pic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589128FE-C24E-F441-89FF-C92318D9D10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71439" y="1920741"/>
            <a:ext cx="3603208" cy="982154"/>
          </a:xfrm>
        </p:spPr>
        <p:txBody>
          <a:bodyPr/>
          <a:lstStyle/>
          <a:p>
            <a:r>
              <a:rPr lang="en-US" dirty="0"/>
              <a:t>E-FLOW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411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00">
        <p159:morph option="byObject"/>
      </p:transition>
    </mc:Choice>
    <mc:Fallback>
      <p:transition spd="slow" advClick="0" advTm="3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29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9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28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29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9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28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áfico 31">
            <a:extLst>
              <a:ext uri="{FF2B5EF4-FFF2-40B4-BE49-F238E27FC236}">
                <a16:creationId xmlns:a16="http://schemas.microsoft.com/office/drawing/2014/main" id="{ACE9F900-417C-6710-2B2C-C2C3C036D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6362" y="2579897"/>
            <a:ext cx="1323295" cy="136027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D935836-4907-CC15-8A47-BBA7C88CD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1750" y="488305"/>
            <a:ext cx="1694690" cy="174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BEBE0-30E7-49E4-A816-DCA7EB66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390" y="1502939"/>
            <a:ext cx="6858000" cy="1742047"/>
          </a:xfrm>
        </p:spPr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4000" dirty="0"/>
              <a:t>БУДУЩЕЕ МИРОВОЙ И РОССИЙСКОЙ ЭКОНОМИКИ </a:t>
            </a:r>
            <a:br>
              <a:rPr lang="ru-RU" sz="4000" dirty="0"/>
            </a:br>
            <a:r>
              <a:rPr lang="ru-RU" sz="4000" dirty="0">
                <a:solidFill>
                  <a:srgbClr val="FEC928"/>
                </a:solidFill>
              </a:rPr>
              <a:t>К 2100 ГОДУ</a:t>
            </a:r>
            <a:endParaRPr lang="en-US" sz="4000" dirty="0">
              <a:solidFill>
                <a:srgbClr val="FEC928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D27BCE6-8ACA-2709-030D-3C6827313ECD}"/>
              </a:ext>
            </a:extLst>
          </p:cNvPr>
          <p:cNvGrpSpPr/>
          <p:nvPr/>
        </p:nvGrpSpPr>
        <p:grpSpPr>
          <a:xfrm>
            <a:off x="676027" y="181321"/>
            <a:ext cx="7332948" cy="4256394"/>
            <a:chOff x="676027" y="181321"/>
            <a:chExt cx="7332948" cy="4256394"/>
          </a:xfrm>
        </p:grpSpPr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64A7156E-7A1C-6630-B4C2-4D270275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68478" y="181321"/>
              <a:ext cx="942715" cy="1021539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4F0A3265-F028-F5BE-49DA-B788A0FE2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24016">
              <a:off x="7074620" y="209190"/>
              <a:ext cx="684043" cy="986860"/>
            </a:xfrm>
            <a:prstGeom prst="rect">
              <a:avLst/>
            </a:prstGeom>
          </p:spPr>
        </p:pic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15C670DF-4C56-8EBE-DF23-5995C38CD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162266" y="3111134"/>
              <a:ext cx="846709" cy="998136"/>
            </a:xfrm>
            <a:prstGeom prst="rect">
              <a:avLst/>
            </a:prstGeom>
          </p:spPr>
        </p:pic>
        <p:pic>
          <p:nvPicPr>
            <p:cNvPr id="39" name="Imagen 38" descr="Un globo de colores&#10;&#10;Descripción generada automáticamente con confianza baja">
              <a:extLst>
                <a:ext uri="{FF2B5EF4-FFF2-40B4-BE49-F238E27FC236}">
                  <a16:creationId xmlns:a16="http://schemas.microsoft.com/office/drawing/2014/main" id="{D7596160-7F4F-3737-F8C4-7537165E9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4161" flipH="1">
              <a:off x="676027" y="1436824"/>
              <a:ext cx="497096" cy="379081"/>
            </a:xfrm>
            <a:prstGeom prst="rect">
              <a:avLst/>
            </a:prstGeom>
          </p:spPr>
        </p:pic>
        <p:pic>
          <p:nvPicPr>
            <p:cNvPr id="43" name="Imagen 42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0A83AF31-66E8-6361-99E7-6954BBDBC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61610" y="3980995"/>
              <a:ext cx="420780" cy="45672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29518EE-A9B0-B30F-7289-BB7947CDDB9E}"/>
              </a:ext>
            </a:extLst>
          </p:cNvPr>
          <p:cNvGrpSpPr/>
          <p:nvPr/>
        </p:nvGrpSpPr>
        <p:grpSpPr>
          <a:xfrm>
            <a:off x="1659659" y="408409"/>
            <a:ext cx="7102850" cy="4373504"/>
            <a:chOff x="1659659" y="408409"/>
            <a:chExt cx="7102850" cy="4373504"/>
          </a:xfrm>
        </p:grpSpPr>
        <p:pic>
          <p:nvPicPr>
            <p:cNvPr id="47" name="Imagen 46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1AD4B76F-994E-F3F1-8E7A-10D998318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68007" y="1115194"/>
              <a:ext cx="494502" cy="511171"/>
            </a:xfrm>
            <a:prstGeom prst="rect">
              <a:avLst/>
            </a:prstGeom>
          </p:spPr>
        </p:pic>
        <p:pic>
          <p:nvPicPr>
            <p:cNvPr id="51" name="Imagen 50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0462C3F5-D04D-2028-5943-77488F51F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22431" y="408409"/>
              <a:ext cx="281272" cy="567364"/>
            </a:xfrm>
            <a:prstGeom prst="rect">
              <a:avLst/>
            </a:prstGeom>
          </p:spPr>
        </p:pic>
        <p:pic>
          <p:nvPicPr>
            <p:cNvPr id="55" name="Imagen 54" descr="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A579D8AD-A711-CF6B-A865-A137987D0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42737" flipH="1">
              <a:off x="6365789" y="4323515"/>
              <a:ext cx="565406" cy="351389"/>
            </a:xfrm>
            <a:prstGeom prst="rect">
              <a:avLst/>
            </a:prstGeom>
          </p:spPr>
        </p:pic>
        <p:pic>
          <p:nvPicPr>
            <p:cNvPr id="53" name="Imagen 52" descr="Un globo amarillo&#10;&#10;Descripción generada automáticamente con confianza media">
              <a:extLst>
                <a:ext uri="{FF2B5EF4-FFF2-40B4-BE49-F238E27FC236}">
                  <a16:creationId xmlns:a16="http://schemas.microsoft.com/office/drawing/2014/main" id="{D6D47F37-555D-1D95-89B7-19B86192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9659" y="3683679"/>
              <a:ext cx="365768" cy="528073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EBBCEC1-AB1C-10C4-6C33-E97AB54A52F6}"/>
              </a:ext>
            </a:extLst>
          </p:cNvPr>
          <p:cNvGrpSpPr/>
          <p:nvPr/>
        </p:nvGrpSpPr>
        <p:grpSpPr>
          <a:xfrm>
            <a:off x="364217" y="455555"/>
            <a:ext cx="8251709" cy="4210604"/>
            <a:chOff x="364217" y="455555"/>
            <a:chExt cx="8251709" cy="4210604"/>
          </a:xfrm>
        </p:grpSpPr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F65B016C-A1A4-ABD1-55F3-4C77EE586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 flipV="1">
              <a:off x="364217" y="3144448"/>
              <a:ext cx="822458" cy="891227"/>
            </a:xfrm>
            <a:prstGeom prst="rect">
              <a:avLst/>
            </a:prstGeom>
          </p:spPr>
        </p:pic>
        <p:pic>
          <p:nvPicPr>
            <p:cNvPr id="41" name="Imagen 40" descr="Icono&#10;&#10;Descripción generada automáticamente">
              <a:extLst>
                <a:ext uri="{FF2B5EF4-FFF2-40B4-BE49-F238E27FC236}">
                  <a16:creationId xmlns:a16="http://schemas.microsoft.com/office/drawing/2014/main" id="{E7A918B4-4BA4-5C56-96FE-6E8AAAF43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05309" y="488305"/>
              <a:ext cx="506406" cy="528073"/>
            </a:xfrm>
            <a:prstGeom prst="rect">
              <a:avLst/>
            </a:prstGeom>
          </p:spPr>
        </p:pic>
        <p:pic>
          <p:nvPicPr>
            <p:cNvPr id="49" name="Imagen 48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D99924D3-7001-A938-430A-968305674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0097" flipH="1">
              <a:off x="3538178" y="4264837"/>
              <a:ext cx="554864" cy="401322"/>
            </a:xfrm>
            <a:prstGeom prst="rect">
              <a:avLst/>
            </a:prstGeom>
          </p:spPr>
        </p:pic>
        <p:pic>
          <p:nvPicPr>
            <p:cNvPr id="45" name="Imagen 44" descr="Dibujo de la tierra desde el espacio&#10;&#10;Descripción generada automáticamente con confianza baja">
              <a:extLst>
                <a:ext uri="{FF2B5EF4-FFF2-40B4-BE49-F238E27FC236}">
                  <a16:creationId xmlns:a16="http://schemas.microsoft.com/office/drawing/2014/main" id="{A17AD820-B0AF-D597-9A82-7265DBF0A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49516" y="1538236"/>
              <a:ext cx="566410" cy="385071"/>
            </a:xfrm>
            <a:prstGeom prst="rect">
              <a:avLst/>
            </a:prstGeom>
          </p:spPr>
        </p:pic>
        <p:pic>
          <p:nvPicPr>
            <p:cNvPr id="57" name="Imagen 56" descr="Logotipo, Icono&#10;&#10;Descripción generada automáticamente">
              <a:extLst>
                <a:ext uri="{FF2B5EF4-FFF2-40B4-BE49-F238E27FC236}">
                  <a16:creationId xmlns:a16="http://schemas.microsoft.com/office/drawing/2014/main" id="{E7CE9644-2569-0B79-4110-EB27A6CC9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54467" y="455555"/>
              <a:ext cx="482291" cy="473072"/>
            </a:xfrm>
            <a:prstGeom prst="rect">
              <a:avLst/>
            </a:prstGeom>
          </p:spPr>
        </p:pic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379C026-97A8-F95C-3DAC-3408AE33BF11}"/>
              </a:ext>
            </a:extLst>
          </p:cNvPr>
          <p:cNvCxnSpPr>
            <a:cxnSpLocks/>
          </p:cNvCxnSpPr>
          <p:nvPr/>
        </p:nvCxnSpPr>
        <p:spPr>
          <a:xfrm>
            <a:off x="1905364" y="3354481"/>
            <a:ext cx="573107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27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29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9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28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29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9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28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6BEEEB-216C-4BCD-83E5-7721A7D1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71" y="389766"/>
            <a:ext cx="7696200" cy="71556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ПРОБЛЕМАТИКА </a:t>
            </a:r>
            <a:r>
              <a:rPr lang="ru-RU" dirty="0">
                <a:solidFill>
                  <a:srgbClr val="FEC928"/>
                </a:solidFill>
              </a:rPr>
              <a:t>БУДУЩЕГО</a:t>
            </a:r>
            <a:r>
              <a:rPr lang="ru-RU" dirty="0"/>
              <a:t> В МИРОВОЙ ЭКОНОМИКЕ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5F0E29-6517-42E3-8EB1-B4A2DA9B21F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99642" y="1522945"/>
            <a:ext cx="2785432" cy="874321"/>
          </a:xfrm>
        </p:spPr>
        <p:txBody>
          <a:bodyPr/>
          <a:lstStyle/>
          <a:p>
            <a:r>
              <a:rPr lang="ru-RU" dirty="0"/>
              <a:t>Эволюция профессий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D0B07A-C354-4D61-A3CD-09769E59B27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13216" y="1548431"/>
            <a:ext cx="2922351" cy="405959"/>
          </a:xfrm>
        </p:spPr>
        <p:txBody>
          <a:bodyPr/>
          <a:lstStyle/>
          <a:p>
            <a:r>
              <a:rPr lang="ru-RU" dirty="0"/>
              <a:t>Необходимость быстрой адаптации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6BB1712A-88D6-D342-0FFC-0E30DBBE5E7B}"/>
              </a:ext>
            </a:extLst>
          </p:cNvPr>
          <p:cNvGrpSpPr/>
          <p:nvPr/>
        </p:nvGrpSpPr>
        <p:grpSpPr>
          <a:xfrm>
            <a:off x="6729915" y="964735"/>
            <a:ext cx="344805" cy="344804"/>
            <a:chOff x="7730298" y="3498437"/>
            <a:chExt cx="344805" cy="344804"/>
          </a:xfrm>
          <a:solidFill>
            <a:schemeClr val="accent1"/>
          </a:solidFill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B6F22C51-AD87-B062-F389-215DADFDEDA3}"/>
                </a:ext>
              </a:extLst>
            </p:cNvPr>
            <p:cNvSpPr/>
            <p:nvPr/>
          </p:nvSpPr>
          <p:spPr>
            <a:xfrm>
              <a:off x="7791544" y="3559683"/>
              <a:ext cx="222313" cy="222313"/>
            </a:xfrm>
            <a:custGeom>
              <a:avLst/>
              <a:gdLst>
                <a:gd name="connsiteX0" fmla="*/ 111046 w 222313"/>
                <a:gd name="connsiteY0" fmla="*/ -205 h 222313"/>
                <a:gd name="connsiteX1" fmla="*/ -111 w 222313"/>
                <a:gd name="connsiteY1" fmla="*/ 110952 h 222313"/>
                <a:gd name="connsiteX2" fmla="*/ 111046 w 222313"/>
                <a:gd name="connsiteY2" fmla="*/ 222109 h 222313"/>
                <a:gd name="connsiteX3" fmla="*/ 222203 w 222313"/>
                <a:gd name="connsiteY3" fmla="*/ 111047 h 222313"/>
                <a:gd name="connsiteX4" fmla="*/ 111046 w 222313"/>
                <a:gd name="connsiteY4" fmla="*/ -205 h 222313"/>
                <a:gd name="connsiteX5" fmla="*/ 60849 w 222313"/>
                <a:gd name="connsiteY5" fmla="*/ 121239 h 222313"/>
                <a:gd name="connsiteX6" fmla="*/ 40656 w 222313"/>
                <a:gd name="connsiteY6" fmla="*/ 121239 h 222313"/>
                <a:gd name="connsiteX7" fmla="*/ 40656 w 222313"/>
                <a:gd name="connsiteY7" fmla="*/ 101522 h 222313"/>
                <a:gd name="connsiteX8" fmla="*/ 60849 w 222313"/>
                <a:gd name="connsiteY8" fmla="*/ 101522 h 222313"/>
                <a:gd name="connsiteX9" fmla="*/ 111332 w 222313"/>
                <a:gd name="connsiteY9" fmla="*/ 101046 h 222313"/>
                <a:gd name="connsiteX10" fmla="*/ 141403 w 222313"/>
                <a:gd name="connsiteY10" fmla="*/ 131545 h 222313"/>
                <a:gd name="connsiteX11" fmla="*/ 121428 w 222313"/>
                <a:gd name="connsiteY11" fmla="*/ 159815 h 222313"/>
                <a:gd name="connsiteX12" fmla="*/ 121428 w 222313"/>
                <a:gd name="connsiteY12" fmla="*/ 181818 h 222313"/>
                <a:gd name="connsiteX13" fmla="*/ 101235 w 222313"/>
                <a:gd name="connsiteY13" fmla="*/ 181818 h 222313"/>
                <a:gd name="connsiteX14" fmla="*/ 101235 w 222313"/>
                <a:gd name="connsiteY14" fmla="*/ 159815 h 222313"/>
                <a:gd name="connsiteX15" fmla="*/ 81042 w 222313"/>
                <a:gd name="connsiteY15" fmla="*/ 131240 h 222313"/>
                <a:gd name="connsiteX16" fmla="*/ 101235 w 222313"/>
                <a:gd name="connsiteY16" fmla="*/ 131240 h 222313"/>
                <a:gd name="connsiteX17" fmla="*/ 111332 w 222313"/>
                <a:gd name="connsiteY17" fmla="*/ 141337 h 222313"/>
                <a:gd name="connsiteX18" fmla="*/ 121428 w 222313"/>
                <a:gd name="connsiteY18" fmla="*/ 131240 h 222313"/>
                <a:gd name="connsiteX19" fmla="*/ 111332 w 222313"/>
                <a:gd name="connsiteY19" fmla="*/ 121144 h 222313"/>
                <a:gd name="connsiteX20" fmla="*/ 81261 w 222313"/>
                <a:gd name="connsiteY20" fmla="*/ 90645 h 222313"/>
                <a:gd name="connsiteX21" fmla="*/ 101235 w 222313"/>
                <a:gd name="connsiteY21" fmla="*/ 62375 h 222313"/>
                <a:gd name="connsiteX22" fmla="*/ 101235 w 222313"/>
                <a:gd name="connsiteY22" fmla="*/ 40372 h 222313"/>
                <a:gd name="connsiteX23" fmla="*/ 121428 w 222313"/>
                <a:gd name="connsiteY23" fmla="*/ 40372 h 222313"/>
                <a:gd name="connsiteX24" fmla="*/ 121428 w 222313"/>
                <a:gd name="connsiteY24" fmla="*/ 62375 h 222313"/>
                <a:gd name="connsiteX25" fmla="*/ 141621 w 222313"/>
                <a:gd name="connsiteY25" fmla="*/ 90950 h 222313"/>
                <a:gd name="connsiteX26" fmla="*/ 121428 w 222313"/>
                <a:gd name="connsiteY26" fmla="*/ 90950 h 222313"/>
                <a:gd name="connsiteX27" fmla="*/ 111332 w 222313"/>
                <a:gd name="connsiteY27" fmla="*/ 80853 h 222313"/>
                <a:gd name="connsiteX28" fmla="*/ 101235 w 222313"/>
                <a:gd name="connsiteY28" fmla="*/ 90950 h 222313"/>
                <a:gd name="connsiteX29" fmla="*/ 111332 w 222313"/>
                <a:gd name="connsiteY29" fmla="*/ 101046 h 222313"/>
                <a:gd name="connsiteX30" fmla="*/ 182008 w 222313"/>
                <a:gd name="connsiteY30" fmla="*/ 121239 h 222313"/>
                <a:gd name="connsiteX31" fmla="*/ 161814 w 222313"/>
                <a:gd name="connsiteY31" fmla="*/ 121239 h 222313"/>
                <a:gd name="connsiteX32" fmla="*/ 161814 w 222313"/>
                <a:gd name="connsiteY32" fmla="*/ 101522 h 222313"/>
                <a:gd name="connsiteX33" fmla="*/ 182008 w 222313"/>
                <a:gd name="connsiteY33" fmla="*/ 101522 h 22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2313" h="222313">
                  <a:moveTo>
                    <a:pt x="111046" y="-205"/>
                  </a:moveTo>
                  <a:cubicBezTo>
                    <a:pt x="49658" y="-205"/>
                    <a:pt x="-111" y="49564"/>
                    <a:pt x="-111" y="110952"/>
                  </a:cubicBezTo>
                  <a:cubicBezTo>
                    <a:pt x="-111" y="172341"/>
                    <a:pt x="49658" y="222109"/>
                    <a:pt x="111046" y="222109"/>
                  </a:cubicBezTo>
                  <a:cubicBezTo>
                    <a:pt x="172397" y="222109"/>
                    <a:pt x="222155" y="172398"/>
                    <a:pt x="222203" y="111047"/>
                  </a:cubicBezTo>
                  <a:cubicBezTo>
                    <a:pt x="222203" y="49640"/>
                    <a:pt x="172454" y="-148"/>
                    <a:pt x="111046" y="-205"/>
                  </a:cubicBezTo>
                  <a:close/>
                  <a:moveTo>
                    <a:pt x="60849" y="121239"/>
                  </a:moveTo>
                  <a:lnTo>
                    <a:pt x="40656" y="121239"/>
                  </a:lnTo>
                  <a:lnTo>
                    <a:pt x="40656" y="101522"/>
                  </a:lnTo>
                  <a:lnTo>
                    <a:pt x="60849" y="101522"/>
                  </a:lnTo>
                  <a:close/>
                  <a:moveTo>
                    <a:pt x="111332" y="101046"/>
                  </a:moveTo>
                  <a:cubicBezTo>
                    <a:pt x="128058" y="101160"/>
                    <a:pt x="141526" y="114819"/>
                    <a:pt x="141403" y="131545"/>
                  </a:cubicBezTo>
                  <a:cubicBezTo>
                    <a:pt x="141316" y="144223"/>
                    <a:pt x="133344" y="155500"/>
                    <a:pt x="121428" y="159815"/>
                  </a:cubicBezTo>
                  <a:lnTo>
                    <a:pt x="121428" y="181818"/>
                  </a:lnTo>
                  <a:lnTo>
                    <a:pt x="101235" y="181818"/>
                  </a:lnTo>
                  <a:lnTo>
                    <a:pt x="101235" y="159815"/>
                  </a:lnTo>
                  <a:cubicBezTo>
                    <a:pt x="89129" y="155539"/>
                    <a:pt x="81033" y="144080"/>
                    <a:pt x="81042" y="131240"/>
                  </a:cubicBezTo>
                  <a:lnTo>
                    <a:pt x="101235" y="131240"/>
                  </a:lnTo>
                  <a:cubicBezTo>
                    <a:pt x="101235" y="136812"/>
                    <a:pt x="105760" y="141337"/>
                    <a:pt x="111332" y="141337"/>
                  </a:cubicBezTo>
                  <a:cubicBezTo>
                    <a:pt x="116904" y="141337"/>
                    <a:pt x="121428" y="136812"/>
                    <a:pt x="121428" y="131240"/>
                  </a:cubicBezTo>
                  <a:cubicBezTo>
                    <a:pt x="121428" y="125668"/>
                    <a:pt x="116904" y="121144"/>
                    <a:pt x="111332" y="121144"/>
                  </a:cubicBezTo>
                  <a:cubicBezTo>
                    <a:pt x="94606" y="121030"/>
                    <a:pt x="81138" y="107371"/>
                    <a:pt x="81261" y="90645"/>
                  </a:cubicBezTo>
                  <a:cubicBezTo>
                    <a:pt x="81347" y="77967"/>
                    <a:pt x="89320" y="66689"/>
                    <a:pt x="101235" y="62375"/>
                  </a:cubicBezTo>
                  <a:lnTo>
                    <a:pt x="101235" y="40372"/>
                  </a:lnTo>
                  <a:lnTo>
                    <a:pt x="121428" y="40372"/>
                  </a:lnTo>
                  <a:lnTo>
                    <a:pt x="121428" y="62375"/>
                  </a:lnTo>
                  <a:cubicBezTo>
                    <a:pt x="133534" y="66651"/>
                    <a:pt x="141631" y="78110"/>
                    <a:pt x="141621" y="90950"/>
                  </a:cubicBezTo>
                  <a:lnTo>
                    <a:pt x="121428" y="90950"/>
                  </a:lnTo>
                  <a:cubicBezTo>
                    <a:pt x="121428" y="85377"/>
                    <a:pt x="116904" y="80853"/>
                    <a:pt x="111332" y="80853"/>
                  </a:cubicBezTo>
                  <a:cubicBezTo>
                    <a:pt x="105760" y="80853"/>
                    <a:pt x="101235" y="85377"/>
                    <a:pt x="101235" y="90950"/>
                  </a:cubicBezTo>
                  <a:cubicBezTo>
                    <a:pt x="101235" y="96522"/>
                    <a:pt x="105760" y="101046"/>
                    <a:pt x="111332" y="101046"/>
                  </a:cubicBezTo>
                  <a:close/>
                  <a:moveTo>
                    <a:pt x="182008" y="121239"/>
                  </a:moveTo>
                  <a:lnTo>
                    <a:pt x="161814" y="121239"/>
                  </a:lnTo>
                  <a:lnTo>
                    <a:pt x="161814" y="101522"/>
                  </a:lnTo>
                  <a:lnTo>
                    <a:pt x="182008" y="1015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5CE8103-F51B-AD08-606E-1D1DCE71089F}"/>
                </a:ext>
              </a:extLst>
            </p:cNvPr>
            <p:cNvSpPr/>
            <p:nvPr/>
          </p:nvSpPr>
          <p:spPr>
            <a:xfrm>
              <a:off x="7730298" y="3498437"/>
              <a:ext cx="344805" cy="344804"/>
            </a:xfrm>
            <a:custGeom>
              <a:avLst/>
              <a:gdLst>
                <a:gd name="connsiteX0" fmla="*/ 172292 w 344805"/>
                <a:gd name="connsiteY0" fmla="*/ -205 h 344804"/>
                <a:gd name="connsiteX1" fmla="*/ -111 w 344805"/>
                <a:gd name="connsiteY1" fmla="*/ 172198 h 344804"/>
                <a:gd name="connsiteX2" fmla="*/ 172292 w 344805"/>
                <a:gd name="connsiteY2" fmla="*/ 344600 h 344804"/>
                <a:gd name="connsiteX3" fmla="*/ 344694 w 344805"/>
                <a:gd name="connsiteY3" fmla="*/ 172198 h 344804"/>
                <a:gd name="connsiteX4" fmla="*/ 172292 w 344805"/>
                <a:gd name="connsiteY4" fmla="*/ -205 h 344804"/>
                <a:gd name="connsiteX5" fmla="*/ 172292 w 344805"/>
                <a:gd name="connsiteY5" fmla="*/ 303452 h 344804"/>
                <a:gd name="connsiteX6" fmla="*/ 40942 w 344805"/>
                <a:gd name="connsiteY6" fmla="*/ 172103 h 344804"/>
                <a:gd name="connsiteX7" fmla="*/ 172292 w 344805"/>
                <a:gd name="connsiteY7" fmla="*/ 40753 h 344804"/>
                <a:gd name="connsiteX8" fmla="*/ 303641 w 344805"/>
                <a:gd name="connsiteY8" fmla="*/ 172103 h 344804"/>
                <a:gd name="connsiteX9" fmla="*/ 303641 w 344805"/>
                <a:gd name="connsiteY9" fmla="*/ 172293 h 344804"/>
                <a:gd name="connsiteX10" fmla="*/ 172292 w 344805"/>
                <a:gd name="connsiteY10" fmla="*/ 303452 h 34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805" h="344804">
                  <a:moveTo>
                    <a:pt x="172292" y="-205"/>
                  </a:moveTo>
                  <a:cubicBezTo>
                    <a:pt x="77080" y="-205"/>
                    <a:pt x="-111" y="76986"/>
                    <a:pt x="-111" y="172198"/>
                  </a:cubicBezTo>
                  <a:cubicBezTo>
                    <a:pt x="-111" y="267410"/>
                    <a:pt x="77080" y="344600"/>
                    <a:pt x="172292" y="344600"/>
                  </a:cubicBezTo>
                  <a:cubicBezTo>
                    <a:pt x="267504" y="344600"/>
                    <a:pt x="344694" y="267410"/>
                    <a:pt x="344694" y="172198"/>
                  </a:cubicBezTo>
                  <a:cubicBezTo>
                    <a:pt x="344380" y="77110"/>
                    <a:pt x="267380" y="110"/>
                    <a:pt x="172292" y="-205"/>
                  </a:cubicBezTo>
                  <a:close/>
                  <a:moveTo>
                    <a:pt x="172292" y="303452"/>
                  </a:moveTo>
                  <a:cubicBezTo>
                    <a:pt x="99749" y="303452"/>
                    <a:pt x="40942" y="244645"/>
                    <a:pt x="40942" y="172103"/>
                  </a:cubicBezTo>
                  <a:cubicBezTo>
                    <a:pt x="40942" y="99560"/>
                    <a:pt x="99749" y="40753"/>
                    <a:pt x="172292" y="40753"/>
                  </a:cubicBezTo>
                  <a:cubicBezTo>
                    <a:pt x="244834" y="40753"/>
                    <a:pt x="303641" y="99560"/>
                    <a:pt x="303641" y="172103"/>
                  </a:cubicBezTo>
                  <a:cubicBezTo>
                    <a:pt x="303641" y="172169"/>
                    <a:pt x="303641" y="172226"/>
                    <a:pt x="303641" y="172293"/>
                  </a:cubicBezTo>
                  <a:cubicBezTo>
                    <a:pt x="303537" y="244759"/>
                    <a:pt x="244758" y="303452"/>
                    <a:pt x="172292" y="303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07D99308-9BC4-78EF-AE78-0EF00DBF16AF}"/>
              </a:ext>
            </a:extLst>
          </p:cNvPr>
          <p:cNvCxnSpPr>
            <a:cxnSpLocks/>
          </p:cNvCxnSpPr>
          <p:nvPr/>
        </p:nvCxnSpPr>
        <p:spPr>
          <a:xfrm>
            <a:off x="1857567" y="1395527"/>
            <a:ext cx="6712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AAC02432-9F6F-39BA-5105-E06AB7A972E6}"/>
              </a:ext>
            </a:extLst>
          </p:cNvPr>
          <p:cNvCxnSpPr>
            <a:cxnSpLocks/>
          </p:cNvCxnSpPr>
          <p:nvPr/>
        </p:nvCxnSpPr>
        <p:spPr>
          <a:xfrm>
            <a:off x="6566684" y="1435592"/>
            <a:ext cx="6712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2FFD3C1-1920-24DA-B8E1-21B147B96444}"/>
              </a:ext>
            </a:extLst>
          </p:cNvPr>
          <p:cNvGrpSpPr/>
          <p:nvPr/>
        </p:nvGrpSpPr>
        <p:grpSpPr>
          <a:xfrm>
            <a:off x="423194" y="1199937"/>
            <a:ext cx="7720010" cy="3505330"/>
            <a:chOff x="357279" y="1201700"/>
            <a:chExt cx="7720010" cy="3505330"/>
          </a:xfrm>
        </p:grpSpPr>
        <p:pic>
          <p:nvPicPr>
            <p:cNvPr id="51" name="Imagen 50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FD0F15EE-484C-4D9E-93E3-276185281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7279" y="1201700"/>
              <a:ext cx="494502" cy="511171"/>
            </a:xfrm>
            <a:prstGeom prst="rect">
              <a:avLst/>
            </a:prstGeom>
          </p:spPr>
        </p:pic>
        <p:pic>
          <p:nvPicPr>
            <p:cNvPr id="52" name="Imagen 51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D4D20C36-4B12-B9E2-DCBA-254A9872D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13353" y="2825463"/>
              <a:ext cx="281272" cy="567364"/>
            </a:xfrm>
            <a:prstGeom prst="rect">
              <a:avLst/>
            </a:prstGeom>
          </p:spPr>
        </p:pic>
        <p:pic>
          <p:nvPicPr>
            <p:cNvPr id="53" name="Imagen 52" descr="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1B49EB6D-6FD5-0E63-242D-95C9F5222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42737" flipH="1">
              <a:off x="7618892" y="4248632"/>
              <a:ext cx="565406" cy="351389"/>
            </a:xfrm>
            <a:prstGeom prst="rect">
              <a:avLst/>
            </a:prstGeom>
          </p:spPr>
        </p:pic>
      </p:grp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2859743F-DE41-27B5-1E9F-849D5CDB81FF}"/>
              </a:ext>
            </a:extLst>
          </p:cNvPr>
          <p:cNvSpPr txBox="1">
            <a:spLocks/>
          </p:cNvSpPr>
          <p:nvPr/>
        </p:nvSpPr>
        <p:spPr>
          <a:xfrm>
            <a:off x="885802" y="4021506"/>
            <a:ext cx="2608542" cy="715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500" kern="1200">
                <a:solidFill>
                  <a:schemeClr val="tx2"/>
                </a:solidFill>
                <a:latin typeface="+mj-lt"/>
                <a:ea typeface="+mn-ea"/>
                <a:cs typeface="Plus Jakarta Sans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Цифровое лидерство</a:t>
            </a:r>
          </a:p>
          <a:p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DD196A2-A20C-297E-7DD2-ABBA32101EFD}"/>
              </a:ext>
            </a:extLst>
          </p:cNvPr>
          <p:cNvSpPr txBox="1">
            <a:spLocks/>
          </p:cNvSpPr>
          <p:nvPr/>
        </p:nvSpPr>
        <p:spPr>
          <a:xfrm>
            <a:off x="5307396" y="3971908"/>
            <a:ext cx="3120175" cy="1171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500" kern="1200">
                <a:solidFill>
                  <a:schemeClr val="tx2"/>
                </a:solidFill>
                <a:latin typeface="+mj-lt"/>
                <a:ea typeface="+mn-ea"/>
                <a:cs typeface="Plus Jakarta Sans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Переход к цифровой валюте</a:t>
            </a:r>
          </a:p>
        </p:txBody>
      </p:sp>
      <p:cxnSp>
        <p:nvCxnSpPr>
          <p:cNvPr id="23" name="Conector recto 36">
            <a:extLst>
              <a:ext uri="{FF2B5EF4-FFF2-40B4-BE49-F238E27FC236}">
                <a16:creationId xmlns:a16="http://schemas.microsoft.com/office/drawing/2014/main" id="{FD465C8C-DA0E-5737-2E86-502A029BAD50}"/>
              </a:ext>
            </a:extLst>
          </p:cNvPr>
          <p:cNvCxnSpPr>
            <a:cxnSpLocks/>
          </p:cNvCxnSpPr>
          <p:nvPr/>
        </p:nvCxnSpPr>
        <p:spPr>
          <a:xfrm>
            <a:off x="1891121" y="4018411"/>
            <a:ext cx="6712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cto 37">
            <a:extLst>
              <a:ext uri="{FF2B5EF4-FFF2-40B4-BE49-F238E27FC236}">
                <a16:creationId xmlns:a16="http://schemas.microsoft.com/office/drawing/2014/main" id="{9D71298B-DBF3-FD7D-672E-16BB4B72851A}"/>
              </a:ext>
            </a:extLst>
          </p:cNvPr>
          <p:cNvCxnSpPr>
            <a:cxnSpLocks/>
          </p:cNvCxnSpPr>
          <p:nvPr/>
        </p:nvCxnSpPr>
        <p:spPr>
          <a:xfrm>
            <a:off x="6563922" y="3980913"/>
            <a:ext cx="6712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5" name="Google Shape;4336;p14">
            <a:extLst>
              <a:ext uri="{FF2B5EF4-FFF2-40B4-BE49-F238E27FC236}">
                <a16:creationId xmlns:a16="http://schemas.microsoft.com/office/drawing/2014/main" id="{14DC15BF-C9E9-A2EC-A746-5384725A5842}"/>
              </a:ext>
            </a:extLst>
          </p:cNvPr>
          <p:cNvGrpSpPr/>
          <p:nvPr/>
        </p:nvGrpSpPr>
        <p:grpSpPr>
          <a:xfrm>
            <a:off x="2076707" y="958953"/>
            <a:ext cx="275057" cy="339271"/>
            <a:chOff x="3330525" y="4399275"/>
            <a:chExt cx="390650" cy="481850"/>
          </a:xfrm>
          <a:solidFill>
            <a:srgbClr val="FEC928"/>
          </a:solidFill>
        </p:grpSpPr>
        <p:sp>
          <p:nvSpPr>
            <p:cNvPr id="26" name="Google Shape;4337;p14">
              <a:extLst>
                <a:ext uri="{FF2B5EF4-FFF2-40B4-BE49-F238E27FC236}">
                  <a16:creationId xmlns:a16="http://schemas.microsoft.com/office/drawing/2014/main" id="{5D9479DB-DC87-D429-CDC1-A0A8298267E4}"/>
                </a:ext>
              </a:extLst>
            </p:cNvPr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C928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338;p14">
              <a:extLst>
                <a:ext uri="{FF2B5EF4-FFF2-40B4-BE49-F238E27FC236}">
                  <a16:creationId xmlns:a16="http://schemas.microsoft.com/office/drawing/2014/main" id="{CB3F7C7F-5EB9-83DC-3B9B-B376714D1AB7}"/>
                </a:ext>
              </a:extLst>
            </p:cNvPr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C928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339;p14">
              <a:extLst>
                <a:ext uri="{FF2B5EF4-FFF2-40B4-BE49-F238E27FC236}">
                  <a16:creationId xmlns:a16="http://schemas.microsoft.com/office/drawing/2014/main" id="{ECA2E42D-BC75-80CD-1F65-C2C404F91A48}"/>
                </a:ext>
              </a:extLst>
            </p:cNvPr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C928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340;p14">
              <a:extLst>
                <a:ext uri="{FF2B5EF4-FFF2-40B4-BE49-F238E27FC236}">
                  <a16:creationId xmlns:a16="http://schemas.microsoft.com/office/drawing/2014/main" id="{2485E30D-E868-56AD-F7E9-651BC1028983}"/>
                </a:ext>
              </a:extLst>
            </p:cNvPr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C928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341;p14">
              <a:extLst>
                <a:ext uri="{FF2B5EF4-FFF2-40B4-BE49-F238E27FC236}">
                  <a16:creationId xmlns:a16="http://schemas.microsoft.com/office/drawing/2014/main" id="{00910FEF-F705-2265-941C-FA3597FBF8B6}"/>
                </a:ext>
              </a:extLst>
            </p:cNvPr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C928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342;p14">
              <a:extLst>
                <a:ext uri="{FF2B5EF4-FFF2-40B4-BE49-F238E27FC236}">
                  <a16:creationId xmlns:a16="http://schemas.microsoft.com/office/drawing/2014/main" id="{568CF59E-D518-F55F-705F-E16CB5C3463B}"/>
                </a:ext>
              </a:extLst>
            </p:cNvPr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C928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43;p14">
              <a:extLst>
                <a:ext uri="{FF2B5EF4-FFF2-40B4-BE49-F238E27FC236}">
                  <a16:creationId xmlns:a16="http://schemas.microsoft.com/office/drawing/2014/main" id="{2DE67164-9695-B116-7485-A25043E0D8EF}"/>
                </a:ext>
              </a:extLst>
            </p:cNvPr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EC928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4EE2123D-2735-1B3B-7ADB-6E4506B37C21}"/>
              </a:ext>
            </a:extLst>
          </p:cNvPr>
          <p:cNvGrpSpPr/>
          <p:nvPr/>
        </p:nvGrpSpPr>
        <p:grpSpPr>
          <a:xfrm>
            <a:off x="1994212" y="3513386"/>
            <a:ext cx="464983" cy="402247"/>
            <a:chOff x="2833212" y="2421453"/>
            <a:chExt cx="464983" cy="402247"/>
          </a:xfrm>
        </p:grpSpPr>
        <p:sp>
          <p:nvSpPr>
            <p:cNvPr id="54" name="Google Shape;2366;p9">
              <a:extLst>
                <a:ext uri="{FF2B5EF4-FFF2-40B4-BE49-F238E27FC236}">
                  <a16:creationId xmlns:a16="http://schemas.microsoft.com/office/drawing/2014/main" id="{AD0F6F8F-CB5E-3ADC-8E6B-7D32B58B32C7}"/>
                </a:ext>
              </a:extLst>
            </p:cNvPr>
            <p:cNvSpPr/>
            <p:nvPr/>
          </p:nvSpPr>
          <p:spPr>
            <a:xfrm>
              <a:off x="2833212" y="2421453"/>
              <a:ext cx="464983" cy="402247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FEC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" name="Google Shape;2367;p9">
              <a:extLst>
                <a:ext uri="{FF2B5EF4-FFF2-40B4-BE49-F238E27FC236}">
                  <a16:creationId xmlns:a16="http://schemas.microsoft.com/office/drawing/2014/main" id="{2C4794D4-0B1B-1B62-579C-93F1D1619362}"/>
                </a:ext>
              </a:extLst>
            </p:cNvPr>
            <p:cNvGrpSpPr/>
            <p:nvPr/>
          </p:nvGrpSpPr>
          <p:grpSpPr>
            <a:xfrm>
              <a:off x="2857937" y="2421816"/>
              <a:ext cx="426413" cy="377590"/>
              <a:chOff x="6031360" y="3076713"/>
              <a:chExt cx="539107" cy="480965"/>
            </a:xfrm>
            <a:solidFill>
              <a:schemeClr val="bg2"/>
            </a:solidFill>
          </p:grpSpPr>
          <p:sp>
            <p:nvSpPr>
              <p:cNvPr id="61" name="Google Shape;2368;p9">
                <a:extLst>
                  <a:ext uri="{FF2B5EF4-FFF2-40B4-BE49-F238E27FC236}">
                    <a16:creationId xmlns:a16="http://schemas.microsoft.com/office/drawing/2014/main" id="{32590A90-5517-3CE5-065D-338D8989A3F9}"/>
                  </a:ext>
                </a:extLst>
              </p:cNvPr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369;p9">
                <a:extLst>
                  <a:ext uri="{FF2B5EF4-FFF2-40B4-BE49-F238E27FC236}">
                    <a16:creationId xmlns:a16="http://schemas.microsoft.com/office/drawing/2014/main" id="{3FF1BD6D-310C-A3F4-B076-60E64E5DA24E}"/>
                  </a:ext>
                </a:extLst>
              </p:cNvPr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370;p9">
                <a:extLst>
                  <a:ext uri="{FF2B5EF4-FFF2-40B4-BE49-F238E27FC236}">
                    <a16:creationId xmlns:a16="http://schemas.microsoft.com/office/drawing/2014/main" id="{CDC9DA88-1EAA-8CDD-19E9-5166797CD9FE}"/>
                  </a:ext>
                </a:extLst>
              </p:cNvPr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371;p9">
                <a:extLst>
                  <a:ext uri="{FF2B5EF4-FFF2-40B4-BE49-F238E27FC236}">
                    <a16:creationId xmlns:a16="http://schemas.microsoft.com/office/drawing/2014/main" id="{6A51E565-C79B-23E9-8F16-5D439FEB0A2D}"/>
                  </a:ext>
                </a:extLst>
              </p:cNvPr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372;p9">
                <a:extLst>
                  <a:ext uri="{FF2B5EF4-FFF2-40B4-BE49-F238E27FC236}">
                    <a16:creationId xmlns:a16="http://schemas.microsoft.com/office/drawing/2014/main" id="{D9A8AF69-816D-4EC4-3D01-49D9F5015E46}"/>
                  </a:ext>
                </a:extLst>
              </p:cNvPr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373;p9">
                <a:extLst>
                  <a:ext uri="{FF2B5EF4-FFF2-40B4-BE49-F238E27FC236}">
                    <a16:creationId xmlns:a16="http://schemas.microsoft.com/office/drawing/2014/main" id="{0C982009-D9B5-9955-F4E5-92EC7750D615}"/>
                  </a:ext>
                </a:extLst>
              </p:cNvPr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2374;p9">
                <a:extLst>
                  <a:ext uri="{FF2B5EF4-FFF2-40B4-BE49-F238E27FC236}">
                    <a16:creationId xmlns:a16="http://schemas.microsoft.com/office/drawing/2014/main" id="{C41C67E4-088D-562F-8924-6608D260EB08}"/>
                  </a:ext>
                </a:extLst>
              </p:cNvPr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9" name="Text Placeholder 13">
            <a:extLst>
              <a:ext uri="{FF2B5EF4-FFF2-40B4-BE49-F238E27FC236}">
                <a16:creationId xmlns:a16="http://schemas.microsoft.com/office/drawing/2014/main" id="{61B387BB-666F-E594-F340-BDB4171AEBEB}"/>
              </a:ext>
            </a:extLst>
          </p:cNvPr>
          <p:cNvSpPr txBox="1">
            <a:spLocks/>
          </p:cNvSpPr>
          <p:nvPr/>
        </p:nvSpPr>
        <p:spPr>
          <a:xfrm>
            <a:off x="2728380" y="2836735"/>
            <a:ext cx="3776279" cy="715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500" kern="1200">
                <a:solidFill>
                  <a:schemeClr val="tx2"/>
                </a:solidFill>
                <a:latin typeface="+mj-lt"/>
                <a:ea typeface="+mn-ea"/>
                <a:cs typeface="Plus Jakarta Sans" pitchFamily="2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Plus Jakarta Sans" pitchFamily="2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Доминирование транснациональных компаний</a:t>
            </a:r>
          </a:p>
        </p:txBody>
      </p:sp>
      <p:cxnSp>
        <p:nvCxnSpPr>
          <p:cNvPr id="70" name="Conector recto 36">
            <a:extLst>
              <a:ext uri="{FF2B5EF4-FFF2-40B4-BE49-F238E27FC236}">
                <a16:creationId xmlns:a16="http://schemas.microsoft.com/office/drawing/2014/main" id="{BF2EBA30-9533-F25C-FE54-D6E01B277563}"/>
              </a:ext>
            </a:extLst>
          </p:cNvPr>
          <p:cNvCxnSpPr>
            <a:cxnSpLocks/>
          </p:cNvCxnSpPr>
          <p:nvPr/>
        </p:nvCxnSpPr>
        <p:spPr>
          <a:xfrm>
            <a:off x="4280936" y="2820365"/>
            <a:ext cx="6712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5" name="Grupo 54">
            <a:extLst>
              <a:ext uri="{FF2B5EF4-FFF2-40B4-BE49-F238E27FC236}">
                <a16:creationId xmlns:a16="http://schemas.microsoft.com/office/drawing/2014/main" id="{FE71A9F9-7EAC-A5B0-4CC1-B11F97304A9F}"/>
              </a:ext>
            </a:extLst>
          </p:cNvPr>
          <p:cNvGrpSpPr/>
          <p:nvPr/>
        </p:nvGrpSpPr>
        <p:grpSpPr>
          <a:xfrm>
            <a:off x="423194" y="1512520"/>
            <a:ext cx="4308798" cy="3188684"/>
            <a:chOff x="350233" y="1495163"/>
            <a:chExt cx="4308798" cy="3188684"/>
          </a:xfrm>
        </p:grpSpPr>
        <p:pic>
          <p:nvPicPr>
            <p:cNvPr id="56" name="Gráfico 55">
              <a:extLst>
                <a:ext uri="{FF2B5EF4-FFF2-40B4-BE49-F238E27FC236}">
                  <a16:creationId xmlns:a16="http://schemas.microsoft.com/office/drawing/2014/main" id="{4B651B14-DB45-E0BB-9A34-B5FE902E2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1619168" flipV="1">
              <a:off x="1884288" y="3792620"/>
              <a:ext cx="822458" cy="891227"/>
            </a:xfrm>
            <a:prstGeom prst="rect">
              <a:avLst/>
            </a:prstGeom>
          </p:spPr>
        </p:pic>
        <p:pic>
          <p:nvPicPr>
            <p:cNvPr id="57" name="Imagen 56" descr="Icono&#10;&#10;Descripción generada automáticamente">
              <a:extLst>
                <a:ext uri="{FF2B5EF4-FFF2-40B4-BE49-F238E27FC236}">
                  <a16:creationId xmlns:a16="http://schemas.microsoft.com/office/drawing/2014/main" id="{229950CB-6CB5-1F1C-0513-A81518DE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233" y="3905301"/>
              <a:ext cx="506406" cy="528073"/>
            </a:xfrm>
            <a:prstGeom prst="rect">
              <a:avLst/>
            </a:prstGeom>
          </p:spPr>
        </p:pic>
        <p:pic>
          <p:nvPicPr>
            <p:cNvPr id="59" name="Imagen 58" descr="Dibujo de la tierra desde el espacio&#10;&#10;Descripción generada automáticamente con confianza baja">
              <a:extLst>
                <a:ext uri="{FF2B5EF4-FFF2-40B4-BE49-F238E27FC236}">
                  <a16:creationId xmlns:a16="http://schemas.microsoft.com/office/drawing/2014/main" id="{823BB438-E14C-ACD0-0B8F-6BF22CE0D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96115" flipH="1">
              <a:off x="494022" y="1594046"/>
              <a:ext cx="566410" cy="385071"/>
            </a:xfrm>
            <a:prstGeom prst="rect">
              <a:avLst/>
            </a:prstGeom>
          </p:spPr>
        </p:pic>
        <p:pic>
          <p:nvPicPr>
            <p:cNvPr id="60" name="Imagen 59" descr="Logotipo, Icono&#10;&#10;Descripción generada automáticamente">
              <a:extLst>
                <a:ext uri="{FF2B5EF4-FFF2-40B4-BE49-F238E27FC236}">
                  <a16:creationId xmlns:a16="http://schemas.microsoft.com/office/drawing/2014/main" id="{65940058-594A-01D9-2852-2F97327C4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76740" y="1495163"/>
              <a:ext cx="482291" cy="473072"/>
            </a:xfrm>
            <a:prstGeom prst="rect">
              <a:avLst/>
            </a:prstGeom>
          </p:spPr>
        </p:pic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3FD8A323-ED2F-F3F0-3B55-F450D9BE85AE}"/>
              </a:ext>
            </a:extLst>
          </p:cNvPr>
          <p:cNvGrpSpPr/>
          <p:nvPr/>
        </p:nvGrpSpPr>
        <p:grpSpPr>
          <a:xfrm>
            <a:off x="4470932" y="1305172"/>
            <a:ext cx="4205187" cy="3587761"/>
            <a:chOff x="4470932" y="1305172"/>
            <a:chExt cx="4205187" cy="3587761"/>
          </a:xfrm>
        </p:grpSpPr>
        <p:pic>
          <p:nvPicPr>
            <p:cNvPr id="46" name="Gráfico 45">
              <a:extLst>
                <a:ext uri="{FF2B5EF4-FFF2-40B4-BE49-F238E27FC236}">
                  <a16:creationId xmlns:a16="http://schemas.microsoft.com/office/drawing/2014/main" id="{ACF3F4FB-02ED-8A82-5246-064BEDFE9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824016">
              <a:off x="7969656" y="1305172"/>
              <a:ext cx="684043" cy="986860"/>
            </a:xfrm>
            <a:prstGeom prst="rect">
              <a:avLst/>
            </a:prstGeom>
          </p:spPr>
        </p:pic>
        <p:pic>
          <p:nvPicPr>
            <p:cNvPr id="47" name="Gráfico 46">
              <a:extLst>
                <a:ext uri="{FF2B5EF4-FFF2-40B4-BE49-F238E27FC236}">
                  <a16:creationId xmlns:a16="http://schemas.microsoft.com/office/drawing/2014/main" id="{57AADCE4-B883-2971-5496-571D04465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9421322">
              <a:off x="5608262" y="3894797"/>
              <a:ext cx="846709" cy="998136"/>
            </a:xfrm>
            <a:prstGeom prst="rect">
              <a:avLst/>
            </a:prstGeom>
          </p:spPr>
        </p:pic>
        <p:pic>
          <p:nvPicPr>
            <p:cNvPr id="48" name="Imagen 47" descr="Un globo de colores&#10;&#10;Descripción generada automáticamente con confianza baja">
              <a:extLst>
                <a:ext uri="{FF2B5EF4-FFF2-40B4-BE49-F238E27FC236}">
                  <a16:creationId xmlns:a16="http://schemas.microsoft.com/office/drawing/2014/main" id="{2555DFCB-A29B-29FC-7095-6113DE005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5439" flipH="1">
              <a:off x="8179023" y="3769384"/>
              <a:ext cx="497096" cy="379081"/>
            </a:xfrm>
            <a:prstGeom prst="rect">
              <a:avLst/>
            </a:prstGeom>
          </p:spPr>
        </p:pic>
        <p:pic>
          <p:nvPicPr>
            <p:cNvPr id="49" name="Imagen 48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EA9D23D7-D831-10ED-CFEB-94156CD27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0932" y="3769128"/>
              <a:ext cx="420780" cy="456720"/>
            </a:xfrm>
            <a:prstGeom prst="rect">
              <a:avLst/>
            </a:prstGeom>
          </p:spPr>
        </p:pic>
      </p:grpSp>
      <p:grpSp>
        <p:nvGrpSpPr>
          <p:cNvPr id="81" name="Grupo 337">
            <a:extLst>
              <a:ext uri="{FF2B5EF4-FFF2-40B4-BE49-F238E27FC236}">
                <a16:creationId xmlns:a16="http://schemas.microsoft.com/office/drawing/2014/main" id="{8A6E4C9B-D4F9-774D-3DB1-04E98AD9DD2E}"/>
              </a:ext>
            </a:extLst>
          </p:cNvPr>
          <p:cNvGrpSpPr/>
          <p:nvPr/>
        </p:nvGrpSpPr>
        <p:grpSpPr>
          <a:xfrm>
            <a:off x="4444259" y="2356861"/>
            <a:ext cx="344519" cy="344614"/>
            <a:chOff x="7730298" y="2402395"/>
            <a:chExt cx="344519" cy="344614"/>
          </a:xfrm>
          <a:solidFill>
            <a:schemeClr val="accent1"/>
          </a:solidFill>
        </p:grpSpPr>
        <p:sp>
          <p:nvSpPr>
            <p:cNvPr id="82" name="Forma libre: forma 146">
              <a:extLst>
                <a:ext uri="{FF2B5EF4-FFF2-40B4-BE49-F238E27FC236}">
                  <a16:creationId xmlns:a16="http://schemas.microsoft.com/office/drawing/2014/main" id="{352C1E6C-E149-3C9E-D1C4-9767363057B2}"/>
                </a:ext>
              </a:extLst>
            </p:cNvPr>
            <p:cNvSpPr/>
            <p:nvPr/>
          </p:nvSpPr>
          <p:spPr>
            <a:xfrm>
              <a:off x="7730298" y="2402871"/>
              <a:ext cx="181832" cy="183165"/>
            </a:xfrm>
            <a:custGeom>
              <a:avLst/>
              <a:gdLst>
                <a:gd name="connsiteX0" fmla="*/ 181722 w 181832"/>
                <a:gd name="connsiteY0" fmla="*/ 40467 h 183165"/>
                <a:gd name="connsiteX1" fmla="*/ 161433 w 181832"/>
                <a:gd name="connsiteY1" fmla="*/ 40467 h 183165"/>
                <a:gd name="connsiteX2" fmla="*/ 161433 w 181832"/>
                <a:gd name="connsiteY2" fmla="*/ 20084 h 183165"/>
                <a:gd name="connsiteX3" fmla="*/ 141240 w 181832"/>
                <a:gd name="connsiteY3" fmla="*/ 20084 h 183165"/>
                <a:gd name="connsiteX4" fmla="*/ 141240 w 181832"/>
                <a:gd name="connsiteY4" fmla="*/ -205 h 183165"/>
                <a:gd name="connsiteX5" fmla="*/ 40276 w 181832"/>
                <a:gd name="connsiteY5" fmla="*/ -205 h 183165"/>
                <a:gd name="connsiteX6" fmla="*/ 40276 w 181832"/>
                <a:gd name="connsiteY6" fmla="*/ 20084 h 183165"/>
                <a:gd name="connsiteX7" fmla="*/ 20082 w 181832"/>
                <a:gd name="connsiteY7" fmla="*/ 20084 h 183165"/>
                <a:gd name="connsiteX8" fmla="*/ 20082 w 181832"/>
                <a:gd name="connsiteY8" fmla="*/ 40943 h 183165"/>
                <a:gd name="connsiteX9" fmla="*/ -111 w 181832"/>
                <a:gd name="connsiteY9" fmla="*/ 40943 h 183165"/>
                <a:gd name="connsiteX10" fmla="*/ -111 w 181832"/>
                <a:gd name="connsiteY10" fmla="*/ 182961 h 183165"/>
                <a:gd name="connsiteX11" fmla="*/ 181626 w 181832"/>
                <a:gd name="connsiteY11" fmla="*/ 182961 h 183165"/>
                <a:gd name="connsiteX12" fmla="*/ 60563 w 181832"/>
                <a:gd name="connsiteY12" fmla="*/ 162292 h 183165"/>
                <a:gd name="connsiteX13" fmla="*/ 40370 w 181832"/>
                <a:gd name="connsiteY13" fmla="*/ 162292 h 183165"/>
                <a:gd name="connsiteX14" fmla="*/ 40370 w 181832"/>
                <a:gd name="connsiteY14" fmla="*/ 142099 h 183165"/>
                <a:gd name="connsiteX15" fmla="*/ 60563 w 181832"/>
                <a:gd name="connsiteY15" fmla="*/ 142099 h 183165"/>
                <a:gd name="connsiteX16" fmla="*/ 60563 w 181832"/>
                <a:gd name="connsiteY16" fmla="*/ 121906 h 183165"/>
                <a:gd name="connsiteX17" fmla="*/ 40370 w 181832"/>
                <a:gd name="connsiteY17" fmla="*/ 121906 h 183165"/>
                <a:gd name="connsiteX18" fmla="*/ 40370 w 181832"/>
                <a:gd name="connsiteY18" fmla="*/ 101713 h 183165"/>
                <a:gd name="connsiteX19" fmla="*/ 60563 w 181832"/>
                <a:gd name="connsiteY19" fmla="*/ 101713 h 183165"/>
                <a:gd name="connsiteX20" fmla="*/ 60563 w 181832"/>
                <a:gd name="connsiteY20" fmla="*/ 81520 h 183165"/>
                <a:gd name="connsiteX21" fmla="*/ 40370 w 181832"/>
                <a:gd name="connsiteY21" fmla="*/ 81520 h 183165"/>
                <a:gd name="connsiteX22" fmla="*/ 40370 w 181832"/>
                <a:gd name="connsiteY22" fmla="*/ 61327 h 183165"/>
                <a:gd name="connsiteX23" fmla="*/ 60563 w 181832"/>
                <a:gd name="connsiteY23" fmla="*/ 61327 h 183165"/>
                <a:gd name="connsiteX24" fmla="*/ 100950 w 181832"/>
                <a:gd name="connsiteY24" fmla="*/ 162292 h 183165"/>
                <a:gd name="connsiteX25" fmla="*/ 80757 w 181832"/>
                <a:gd name="connsiteY25" fmla="*/ 162292 h 183165"/>
                <a:gd name="connsiteX26" fmla="*/ 80757 w 181832"/>
                <a:gd name="connsiteY26" fmla="*/ 142099 h 183165"/>
                <a:gd name="connsiteX27" fmla="*/ 100950 w 181832"/>
                <a:gd name="connsiteY27" fmla="*/ 142099 h 183165"/>
                <a:gd name="connsiteX28" fmla="*/ 100950 w 181832"/>
                <a:gd name="connsiteY28" fmla="*/ 121906 h 183165"/>
                <a:gd name="connsiteX29" fmla="*/ 80757 w 181832"/>
                <a:gd name="connsiteY29" fmla="*/ 121906 h 183165"/>
                <a:gd name="connsiteX30" fmla="*/ 80757 w 181832"/>
                <a:gd name="connsiteY30" fmla="*/ 101713 h 183165"/>
                <a:gd name="connsiteX31" fmla="*/ 100950 w 181832"/>
                <a:gd name="connsiteY31" fmla="*/ 101713 h 183165"/>
                <a:gd name="connsiteX32" fmla="*/ 100950 w 181832"/>
                <a:gd name="connsiteY32" fmla="*/ 81520 h 183165"/>
                <a:gd name="connsiteX33" fmla="*/ 80757 w 181832"/>
                <a:gd name="connsiteY33" fmla="*/ 81520 h 183165"/>
                <a:gd name="connsiteX34" fmla="*/ 80757 w 181832"/>
                <a:gd name="connsiteY34" fmla="*/ 61327 h 183165"/>
                <a:gd name="connsiteX35" fmla="*/ 100950 w 181832"/>
                <a:gd name="connsiteY35" fmla="*/ 61327 h 183165"/>
                <a:gd name="connsiteX36" fmla="*/ 141336 w 181832"/>
                <a:gd name="connsiteY36" fmla="*/ 162292 h 183165"/>
                <a:gd name="connsiteX37" fmla="*/ 121143 w 181832"/>
                <a:gd name="connsiteY37" fmla="*/ 162292 h 183165"/>
                <a:gd name="connsiteX38" fmla="*/ 121143 w 181832"/>
                <a:gd name="connsiteY38" fmla="*/ 142099 h 183165"/>
                <a:gd name="connsiteX39" fmla="*/ 141336 w 181832"/>
                <a:gd name="connsiteY39" fmla="*/ 142099 h 183165"/>
                <a:gd name="connsiteX40" fmla="*/ 141336 w 181832"/>
                <a:gd name="connsiteY40" fmla="*/ 121906 h 183165"/>
                <a:gd name="connsiteX41" fmla="*/ 121143 w 181832"/>
                <a:gd name="connsiteY41" fmla="*/ 121906 h 183165"/>
                <a:gd name="connsiteX42" fmla="*/ 121143 w 181832"/>
                <a:gd name="connsiteY42" fmla="*/ 101713 h 183165"/>
                <a:gd name="connsiteX43" fmla="*/ 141336 w 181832"/>
                <a:gd name="connsiteY43" fmla="*/ 101713 h 183165"/>
                <a:gd name="connsiteX44" fmla="*/ 141336 w 181832"/>
                <a:gd name="connsiteY44" fmla="*/ 81520 h 183165"/>
                <a:gd name="connsiteX45" fmla="*/ 121143 w 181832"/>
                <a:gd name="connsiteY45" fmla="*/ 81520 h 183165"/>
                <a:gd name="connsiteX46" fmla="*/ 121143 w 181832"/>
                <a:gd name="connsiteY46" fmla="*/ 61327 h 183165"/>
                <a:gd name="connsiteX47" fmla="*/ 141336 w 181832"/>
                <a:gd name="connsiteY47" fmla="*/ 61327 h 18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1832" h="183165">
                  <a:moveTo>
                    <a:pt x="181722" y="40467"/>
                  </a:moveTo>
                  <a:lnTo>
                    <a:pt x="161433" y="40467"/>
                  </a:lnTo>
                  <a:lnTo>
                    <a:pt x="161433" y="20084"/>
                  </a:lnTo>
                  <a:lnTo>
                    <a:pt x="141240" y="20084"/>
                  </a:lnTo>
                  <a:lnTo>
                    <a:pt x="141240" y="-205"/>
                  </a:lnTo>
                  <a:lnTo>
                    <a:pt x="40276" y="-205"/>
                  </a:lnTo>
                  <a:lnTo>
                    <a:pt x="40276" y="20084"/>
                  </a:lnTo>
                  <a:lnTo>
                    <a:pt x="20082" y="20084"/>
                  </a:lnTo>
                  <a:lnTo>
                    <a:pt x="20082" y="40943"/>
                  </a:lnTo>
                  <a:lnTo>
                    <a:pt x="-111" y="40943"/>
                  </a:lnTo>
                  <a:lnTo>
                    <a:pt x="-111" y="182961"/>
                  </a:lnTo>
                  <a:lnTo>
                    <a:pt x="181626" y="182961"/>
                  </a:lnTo>
                  <a:close/>
                  <a:moveTo>
                    <a:pt x="60563" y="162292"/>
                  </a:moveTo>
                  <a:lnTo>
                    <a:pt x="40370" y="162292"/>
                  </a:lnTo>
                  <a:lnTo>
                    <a:pt x="40370" y="142099"/>
                  </a:lnTo>
                  <a:lnTo>
                    <a:pt x="60563" y="142099"/>
                  </a:lnTo>
                  <a:close/>
                  <a:moveTo>
                    <a:pt x="60563" y="121906"/>
                  </a:moveTo>
                  <a:lnTo>
                    <a:pt x="40370" y="121906"/>
                  </a:lnTo>
                  <a:lnTo>
                    <a:pt x="40370" y="101713"/>
                  </a:lnTo>
                  <a:lnTo>
                    <a:pt x="60563" y="101713"/>
                  </a:lnTo>
                  <a:close/>
                  <a:moveTo>
                    <a:pt x="60563" y="81520"/>
                  </a:moveTo>
                  <a:lnTo>
                    <a:pt x="40370" y="81520"/>
                  </a:lnTo>
                  <a:lnTo>
                    <a:pt x="40370" y="61327"/>
                  </a:lnTo>
                  <a:lnTo>
                    <a:pt x="60563" y="61327"/>
                  </a:lnTo>
                  <a:close/>
                  <a:moveTo>
                    <a:pt x="100950" y="162292"/>
                  </a:moveTo>
                  <a:lnTo>
                    <a:pt x="80757" y="162292"/>
                  </a:lnTo>
                  <a:lnTo>
                    <a:pt x="80757" y="142099"/>
                  </a:lnTo>
                  <a:lnTo>
                    <a:pt x="100950" y="142099"/>
                  </a:lnTo>
                  <a:close/>
                  <a:moveTo>
                    <a:pt x="100950" y="121906"/>
                  </a:moveTo>
                  <a:lnTo>
                    <a:pt x="80757" y="121906"/>
                  </a:lnTo>
                  <a:lnTo>
                    <a:pt x="80757" y="101713"/>
                  </a:lnTo>
                  <a:lnTo>
                    <a:pt x="100950" y="101713"/>
                  </a:lnTo>
                  <a:close/>
                  <a:moveTo>
                    <a:pt x="100950" y="81520"/>
                  </a:moveTo>
                  <a:lnTo>
                    <a:pt x="80757" y="81520"/>
                  </a:lnTo>
                  <a:lnTo>
                    <a:pt x="80757" y="61327"/>
                  </a:lnTo>
                  <a:lnTo>
                    <a:pt x="100950" y="61327"/>
                  </a:lnTo>
                  <a:close/>
                  <a:moveTo>
                    <a:pt x="141336" y="162292"/>
                  </a:moveTo>
                  <a:lnTo>
                    <a:pt x="121143" y="162292"/>
                  </a:lnTo>
                  <a:lnTo>
                    <a:pt x="121143" y="142099"/>
                  </a:lnTo>
                  <a:lnTo>
                    <a:pt x="141336" y="142099"/>
                  </a:lnTo>
                  <a:close/>
                  <a:moveTo>
                    <a:pt x="141336" y="121906"/>
                  </a:moveTo>
                  <a:lnTo>
                    <a:pt x="121143" y="121906"/>
                  </a:lnTo>
                  <a:lnTo>
                    <a:pt x="121143" y="101713"/>
                  </a:lnTo>
                  <a:lnTo>
                    <a:pt x="141336" y="101713"/>
                  </a:lnTo>
                  <a:close/>
                  <a:moveTo>
                    <a:pt x="141336" y="81520"/>
                  </a:moveTo>
                  <a:lnTo>
                    <a:pt x="121143" y="81520"/>
                  </a:lnTo>
                  <a:lnTo>
                    <a:pt x="121143" y="61327"/>
                  </a:lnTo>
                  <a:lnTo>
                    <a:pt x="141336" y="613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  <p:sp>
          <p:nvSpPr>
            <p:cNvPr id="83" name="Forma libre: forma 147">
              <a:extLst>
                <a:ext uri="{FF2B5EF4-FFF2-40B4-BE49-F238E27FC236}">
                  <a16:creationId xmlns:a16="http://schemas.microsoft.com/office/drawing/2014/main" id="{979B8AF9-8E24-4337-C82B-352B4BD0B427}"/>
                </a:ext>
              </a:extLst>
            </p:cNvPr>
            <p:cNvSpPr/>
            <p:nvPr/>
          </p:nvSpPr>
          <p:spPr>
            <a:xfrm>
              <a:off x="7821263" y="2666428"/>
              <a:ext cx="20192" cy="20192"/>
            </a:xfrm>
            <a:custGeom>
              <a:avLst/>
              <a:gdLst>
                <a:gd name="connsiteX0" fmla="*/ 9986 w 20192"/>
                <a:gd name="connsiteY0" fmla="*/ 19988 h 20192"/>
                <a:gd name="connsiteX1" fmla="*/ 20082 w 20192"/>
                <a:gd name="connsiteY1" fmla="*/ 9892 h 20192"/>
                <a:gd name="connsiteX2" fmla="*/ 9986 w 20192"/>
                <a:gd name="connsiteY2" fmla="*/ -205 h 20192"/>
                <a:gd name="connsiteX3" fmla="*/ -111 w 20192"/>
                <a:gd name="connsiteY3" fmla="*/ 9892 h 20192"/>
                <a:gd name="connsiteX4" fmla="*/ 9986 w 20192"/>
                <a:gd name="connsiteY4" fmla="*/ 19988 h 2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2" h="20192">
                  <a:moveTo>
                    <a:pt x="9986" y="19988"/>
                  </a:moveTo>
                  <a:cubicBezTo>
                    <a:pt x="15557" y="19988"/>
                    <a:pt x="20082" y="15464"/>
                    <a:pt x="20082" y="9892"/>
                  </a:cubicBezTo>
                  <a:cubicBezTo>
                    <a:pt x="20082" y="4320"/>
                    <a:pt x="15557" y="-205"/>
                    <a:pt x="9986" y="-205"/>
                  </a:cubicBezTo>
                  <a:cubicBezTo>
                    <a:pt x="4413" y="-205"/>
                    <a:pt x="-111" y="4320"/>
                    <a:pt x="-111" y="9892"/>
                  </a:cubicBezTo>
                  <a:cubicBezTo>
                    <a:pt x="-111" y="15464"/>
                    <a:pt x="4413" y="19988"/>
                    <a:pt x="9986" y="19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  <p:sp>
          <p:nvSpPr>
            <p:cNvPr id="84" name="Forma libre: forma 148">
              <a:extLst>
                <a:ext uri="{FF2B5EF4-FFF2-40B4-BE49-F238E27FC236}">
                  <a16:creationId xmlns:a16="http://schemas.microsoft.com/office/drawing/2014/main" id="{4B0EE4D9-364C-AE56-DBB3-264623B55A51}"/>
                </a:ext>
              </a:extLst>
            </p:cNvPr>
            <p:cNvSpPr/>
            <p:nvPr/>
          </p:nvSpPr>
          <p:spPr>
            <a:xfrm>
              <a:off x="7902034" y="2605754"/>
              <a:ext cx="30289" cy="30289"/>
            </a:xfrm>
            <a:custGeom>
              <a:avLst/>
              <a:gdLst>
                <a:gd name="connsiteX0" fmla="*/ -111 w 30289"/>
                <a:gd name="connsiteY0" fmla="*/ 9892 h 30289"/>
                <a:gd name="connsiteX1" fmla="*/ 20082 w 30289"/>
                <a:gd name="connsiteY1" fmla="*/ 30085 h 30289"/>
                <a:gd name="connsiteX2" fmla="*/ 30178 w 30289"/>
                <a:gd name="connsiteY2" fmla="*/ 30085 h 30289"/>
                <a:gd name="connsiteX3" fmla="*/ 30178 w 30289"/>
                <a:gd name="connsiteY3" fmla="*/ -205 h 30289"/>
                <a:gd name="connsiteX4" fmla="*/ -111 w 30289"/>
                <a:gd name="connsiteY4" fmla="*/ -205 h 3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89" h="30289">
                  <a:moveTo>
                    <a:pt x="-111" y="9892"/>
                  </a:moveTo>
                  <a:cubicBezTo>
                    <a:pt x="-111" y="21046"/>
                    <a:pt x="8928" y="30085"/>
                    <a:pt x="20082" y="30085"/>
                  </a:cubicBezTo>
                  <a:lnTo>
                    <a:pt x="30178" y="30085"/>
                  </a:lnTo>
                  <a:lnTo>
                    <a:pt x="30178" y="-205"/>
                  </a:lnTo>
                  <a:lnTo>
                    <a:pt x="-111" y="-2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  <p:sp>
          <p:nvSpPr>
            <p:cNvPr id="85" name="Forma libre: forma 149">
              <a:extLst>
                <a:ext uri="{FF2B5EF4-FFF2-40B4-BE49-F238E27FC236}">
                  <a16:creationId xmlns:a16="http://schemas.microsoft.com/office/drawing/2014/main" id="{65BA0254-42FF-6F75-689A-92F1D7F32F30}"/>
                </a:ext>
              </a:extLst>
            </p:cNvPr>
            <p:cNvSpPr/>
            <p:nvPr/>
          </p:nvSpPr>
          <p:spPr>
            <a:xfrm>
              <a:off x="7730870" y="2606135"/>
              <a:ext cx="201930" cy="140874"/>
            </a:xfrm>
            <a:custGeom>
              <a:avLst/>
              <a:gdLst>
                <a:gd name="connsiteX0" fmla="*/ 49895 w 201930"/>
                <a:gd name="connsiteY0" fmla="*/ 131145 h 140874"/>
                <a:gd name="connsiteX1" fmla="*/ 49895 w 201930"/>
                <a:gd name="connsiteY1" fmla="*/ 140670 h 140874"/>
                <a:gd name="connsiteX2" fmla="*/ 151337 w 201930"/>
                <a:gd name="connsiteY2" fmla="*/ 140670 h 140874"/>
                <a:gd name="connsiteX3" fmla="*/ 151337 w 201930"/>
                <a:gd name="connsiteY3" fmla="*/ 131145 h 140874"/>
                <a:gd name="connsiteX4" fmla="*/ 191723 w 201930"/>
                <a:gd name="connsiteY4" fmla="*/ 90759 h 140874"/>
                <a:gd name="connsiteX5" fmla="*/ 201819 w 201930"/>
                <a:gd name="connsiteY5" fmla="*/ 90759 h 140874"/>
                <a:gd name="connsiteX6" fmla="*/ 201819 w 201930"/>
                <a:gd name="connsiteY6" fmla="*/ 50373 h 140874"/>
                <a:gd name="connsiteX7" fmla="*/ 191723 w 201930"/>
                <a:gd name="connsiteY7" fmla="*/ 50373 h 140874"/>
                <a:gd name="connsiteX8" fmla="*/ 151337 w 201930"/>
                <a:gd name="connsiteY8" fmla="*/ 9987 h 140874"/>
                <a:gd name="connsiteX9" fmla="*/ 151337 w 201930"/>
                <a:gd name="connsiteY9" fmla="*/ 9892 h 140874"/>
                <a:gd name="connsiteX10" fmla="*/ 151337 w 201930"/>
                <a:gd name="connsiteY10" fmla="*/ -205 h 140874"/>
                <a:gd name="connsiteX11" fmla="*/ 50372 w 201930"/>
                <a:gd name="connsiteY11" fmla="*/ -205 h 140874"/>
                <a:gd name="connsiteX12" fmla="*/ 50372 w 201930"/>
                <a:gd name="connsiteY12" fmla="*/ 9892 h 140874"/>
                <a:gd name="connsiteX13" fmla="*/ 10081 w 201930"/>
                <a:gd name="connsiteY13" fmla="*/ 50373 h 140874"/>
                <a:gd name="connsiteX14" fmla="*/ 9986 w 201930"/>
                <a:gd name="connsiteY14" fmla="*/ 50373 h 140874"/>
                <a:gd name="connsiteX15" fmla="*/ -111 w 201930"/>
                <a:gd name="connsiteY15" fmla="*/ 50373 h 140874"/>
                <a:gd name="connsiteX16" fmla="*/ -111 w 201930"/>
                <a:gd name="connsiteY16" fmla="*/ 90759 h 140874"/>
                <a:gd name="connsiteX17" fmla="*/ 9986 w 201930"/>
                <a:gd name="connsiteY17" fmla="*/ 90759 h 140874"/>
                <a:gd name="connsiteX18" fmla="*/ 49895 w 201930"/>
                <a:gd name="connsiteY18" fmla="*/ 131145 h 140874"/>
                <a:gd name="connsiteX19" fmla="*/ 100378 w 201930"/>
                <a:gd name="connsiteY19" fmla="*/ 40182 h 140874"/>
                <a:gd name="connsiteX20" fmla="*/ 130858 w 201930"/>
                <a:gd name="connsiteY20" fmla="*/ 70471 h 140874"/>
                <a:gd name="connsiteX21" fmla="*/ 100568 w 201930"/>
                <a:gd name="connsiteY21" fmla="*/ 100951 h 140874"/>
                <a:gd name="connsiteX22" fmla="*/ 70088 w 201930"/>
                <a:gd name="connsiteY22" fmla="*/ 70661 h 140874"/>
                <a:gd name="connsiteX23" fmla="*/ 70088 w 201930"/>
                <a:gd name="connsiteY23" fmla="*/ 70566 h 140874"/>
                <a:gd name="connsiteX24" fmla="*/ 99902 w 201930"/>
                <a:gd name="connsiteY24" fmla="*/ 39801 h 140874"/>
                <a:gd name="connsiteX25" fmla="*/ 100378 w 201930"/>
                <a:gd name="connsiteY25" fmla="*/ 39801 h 14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1930" h="140874">
                  <a:moveTo>
                    <a:pt x="49895" y="131145"/>
                  </a:moveTo>
                  <a:lnTo>
                    <a:pt x="49895" y="140670"/>
                  </a:lnTo>
                  <a:lnTo>
                    <a:pt x="151337" y="140670"/>
                  </a:lnTo>
                  <a:lnTo>
                    <a:pt x="151337" y="131145"/>
                  </a:lnTo>
                  <a:cubicBezTo>
                    <a:pt x="151337" y="108838"/>
                    <a:pt x="169415" y="90759"/>
                    <a:pt x="191723" y="90759"/>
                  </a:cubicBezTo>
                  <a:lnTo>
                    <a:pt x="201819" y="90759"/>
                  </a:lnTo>
                  <a:lnTo>
                    <a:pt x="201819" y="50373"/>
                  </a:lnTo>
                  <a:lnTo>
                    <a:pt x="191723" y="50373"/>
                  </a:lnTo>
                  <a:cubicBezTo>
                    <a:pt x="169415" y="50373"/>
                    <a:pt x="151337" y="32295"/>
                    <a:pt x="151337" y="9987"/>
                  </a:cubicBezTo>
                  <a:cubicBezTo>
                    <a:pt x="151337" y="9959"/>
                    <a:pt x="151337" y="9921"/>
                    <a:pt x="151337" y="9892"/>
                  </a:cubicBezTo>
                  <a:lnTo>
                    <a:pt x="151337" y="-205"/>
                  </a:lnTo>
                  <a:lnTo>
                    <a:pt x="50372" y="-205"/>
                  </a:lnTo>
                  <a:lnTo>
                    <a:pt x="50372" y="9892"/>
                  </a:lnTo>
                  <a:cubicBezTo>
                    <a:pt x="50429" y="32200"/>
                    <a:pt x="32389" y="50316"/>
                    <a:pt x="10081" y="50373"/>
                  </a:cubicBezTo>
                  <a:cubicBezTo>
                    <a:pt x="10052" y="50373"/>
                    <a:pt x="10015" y="50373"/>
                    <a:pt x="9986" y="50373"/>
                  </a:cubicBezTo>
                  <a:lnTo>
                    <a:pt x="-111" y="50373"/>
                  </a:lnTo>
                  <a:lnTo>
                    <a:pt x="-111" y="90759"/>
                  </a:lnTo>
                  <a:lnTo>
                    <a:pt x="9986" y="90759"/>
                  </a:lnTo>
                  <a:cubicBezTo>
                    <a:pt x="32103" y="91016"/>
                    <a:pt x="49895" y="109028"/>
                    <a:pt x="49895" y="131145"/>
                  </a:cubicBezTo>
                  <a:close/>
                  <a:moveTo>
                    <a:pt x="100378" y="40182"/>
                  </a:moveTo>
                  <a:cubicBezTo>
                    <a:pt x="117161" y="40124"/>
                    <a:pt x="130801" y="53688"/>
                    <a:pt x="130858" y="70471"/>
                  </a:cubicBezTo>
                  <a:cubicBezTo>
                    <a:pt x="130915" y="87254"/>
                    <a:pt x="117352" y="100894"/>
                    <a:pt x="100568" y="100951"/>
                  </a:cubicBezTo>
                  <a:cubicBezTo>
                    <a:pt x="83786" y="101008"/>
                    <a:pt x="70146" y="87444"/>
                    <a:pt x="70088" y="70661"/>
                  </a:cubicBezTo>
                  <a:cubicBezTo>
                    <a:pt x="70088" y="70633"/>
                    <a:pt x="70088" y="70595"/>
                    <a:pt x="70088" y="70566"/>
                  </a:cubicBezTo>
                  <a:cubicBezTo>
                    <a:pt x="69822" y="53840"/>
                    <a:pt x="83176" y="40067"/>
                    <a:pt x="99902" y="39801"/>
                  </a:cubicBezTo>
                  <a:cubicBezTo>
                    <a:pt x="100054" y="39801"/>
                    <a:pt x="100216" y="39801"/>
                    <a:pt x="100378" y="398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  <p:sp>
          <p:nvSpPr>
            <p:cNvPr id="86" name="Forma libre: forma 150">
              <a:extLst>
                <a:ext uri="{FF2B5EF4-FFF2-40B4-BE49-F238E27FC236}">
                  <a16:creationId xmlns:a16="http://schemas.microsoft.com/office/drawing/2014/main" id="{F9E2A659-94A5-B2F4-0BD0-539939D3CDD5}"/>
                </a:ext>
              </a:extLst>
            </p:cNvPr>
            <p:cNvSpPr/>
            <p:nvPr/>
          </p:nvSpPr>
          <p:spPr>
            <a:xfrm>
              <a:off x="7902024" y="2716720"/>
              <a:ext cx="30299" cy="30289"/>
            </a:xfrm>
            <a:custGeom>
              <a:avLst/>
              <a:gdLst>
                <a:gd name="connsiteX0" fmla="*/ -101 w 30299"/>
                <a:gd name="connsiteY0" fmla="*/ 20560 h 30289"/>
                <a:gd name="connsiteX1" fmla="*/ -101 w 30299"/>
                <a:gd name="connsiteY1" fmla="*/ 30085 h 30289"/>
                <a:gd name="connsiteX2" fmla="*/ 30188 w 30299"/>
                <a:gd name="connsiteY2" fmla="*/ 30085 h 30289"/>
                <a:gd name="connsiteX3" fmla="*/ 30188 w 30299"/>
                <a:gd name="connsiteY3" fmla="*/ -205 h 30289"/>
                <a:gd name="connsiteX4" fmla="*/ 20092 w 30299"/>
                <a:gd name="connsiteY4" fmla="*/ -205 h 30289"/>
                <a:gd name="connsiteX5" fmla="*/ -111 w 30299"/>
                <a:gd name="connsiteY5" fmla="*/ 19979 h 30289"/>
                <a:gd name="connsiteX6" fmla="*/ -101 w 30299"/>
                <a:gd name="connsiteY6" fmla="*/ 20560 h 3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99" h="30289">
                  <a:moveTo>
                    <a:pt x="-101" y="20560"/>
                  </a:moveTo>
                  <a:lnTo>
                    <a:pt x="-101" y="30085"/>
                  </a:lnTo>
                  <a:lnTo>
                    <a:pt x="30188" y="30085"/>
                  </a:lnTo>
                  <a:lnTo>
                    <a:pt x="30188" y="-205"/>
                  </a:lnTo>
                  <a:lnTo>
                    <a:pt x="20092" y="-205"/>
                  </a:lnTo>
                  <a:cubicBezTo>
                    <a:pt x="8938" y="-205"/>
                    <a:pt x="-101" y="8825"/>
                    <a:pt x="-111" y="19979"/>
                  </a:cubicBezTo>
                  <a:cubicBezTo>
                    <a:pt x="-111" y="20169"/>
                    <a:pt x="-111" y="20369"/>
                    <a:pt x="-101" y="205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  <p:sp>
          <p:nvSpPr>
            <p:cNvPr id="87" name="Forma libre: forma 151">
              <a:extLst>
                <a:ext uri="{FF2B5EF4-FFF2-40B4-BE49-F238E27FC236}">
                  <a16:creationId xmlns:a16="http://schemas.microsoft.com/office/drawing/2014/main" id="{4841819E-A66A-58E9-726F-E5D4DA726A1A}"/>
                </a:ext>
              </a:extLst>
            </p:cNvPr>
            <p:cNvSpPr/>
            <p:nvPr/>
          </p:nvSpPr>
          <p:spPr>
            <a:xfrm>
              <a:off x="7730394" y="2605754"/>
              <a:ext cx="30289" cy="30289"/>
            </a:xfrm>
            <a:custGeom>
              <a:avLst/>
              <a:gdLst>
                <a:gd name="connsiteX0" fmla="*/ 30178 w 30289"/>
                <a:gd name="connsiteY0" fmla="*/ 9892 h 30289"/>
                <a:gd name="connsiteX1" fmla="*/ 30178 w 30289"/>
                <a:gd name="connsiteY1" fmla="*/ -205 h 30289"/>
                <a:gd name="connsiteX2" fmla="*/ -111 w 30289"/>
                <a:gd name="connsiteY2" fmla="*/ -205 h 30289"/>
                <a:gd name="connsiteX3" fmla="*/ -111 w 30289"/>
                <a:gd name="connsiteY3" fmla="*/ 30085 h 30289"/>
                <a:gd name="connsiteX4" fmla="*/ 9986 w 30289"/>
                <a:gd name="connsiteY4" fmla="*/ 30085 h 30289"/>
                <a:gd name="connsiteX5" fmla="*/ 30178 w 30289"/>
                <a:gd name="connsiteY5" fmla="*/ 9892 h 3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89" h="30289">
                  <a:moveTo>
                    <a:pt x="30178" y="9892"/>
                  </a:moveTo>
                  <a:lnTo>
                    <a:pt x="30178" y="-205"/>
                  </a:lnTo>
                  <a:lnTo>
                    <a:pt x="-111" y="-205"/>
                  </a:lnTo>
                  <a:lnTo>
                    <a:pt x="-111" y="30085"/>
                  </a:lnTo>
                  <a:lnTo>
                    <a:pt x="9986" y="30085"/>
                  </a:lnTo>
                  <a:cubicBezTo>
                    <a:pt x="21139" y="30085"/>
                    <a:pt x="30178" y="21046"/>
                    <a:pt x="30178" y="9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  <p:sp>
          <p:nvSpPr>
            <p:cNvPr id="88" name="Forma libre: forma 152">
              <a:extLst>
                <a:ext uri="{FF2B5EF4-FFF2-40B4-BE49-F238E27FC236}">
                  <a16:creationId xmlns:a16="http://schemas.microsoft.com/office/drawing/2014/main" id="{FBB603E2-129B-55E8-E98D-9019282A8A50}"/>
                </a:ext>
              </a:extLst>
            </p:cNvPr>
            <p:cNvSpPr/>
            <p:nvPr/>
          </p:nvSpPr>
          <p:spPr>
            <a:xfrm>
              <a:off x="7730394" y="2717292"/>
              <a:ext cx="30289" cy="29717"/>
            </a:xfrm>
            <a:custGeom>
              <a:avLst/>
              <a:gdLst>
                <a:gd name="connsiteX0" fmla="*/ 30178 w 30289"/>
                <a:gd name="connsiteY0" fmla="*/ 19988 h 29717"/>
                <a:gd name="connsiteX1" fmla="*/ 9986 w 30289"/>
                <a:gd name="connsiteY1" fmla="*/ -205 h 29717"/>
                <a:gd name="connsiteX2" fmla="*/ -111 w 30289"/>
                <a:gd name="connsiteY2" fmla="*/ -205 h 29717"/>
                <a:gd name="connsiteX3" fmla="*/ -111 w 30289"/>
                <a:gd name="connsiteY3" fmla="*/ 29513 h 29717"/>
                <a:gd name="connsiteX4" fmla="*/ 30178 w 30289"/>
                <a:gd name="connsiteY4" fmla="*/ 29513 h 2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89" h="29717">
                  <a:moveTo>
                    <a:pt x="30178" y="19988"/>
                  </a:moveTo>
                  <a:cubicBezTo>
                    <a:pt x="30178" y="8835"/>
                    <a:pt x="21139" y="-205"/>
                    <a:pt x="9986" y="-205"/>
                  </a:cubicBezTo>
                  <a:lnTo>
                    <a:pt x="-111" y="-205"/>
                  </a:lnTo>
                  <a:lnTo>
                    <a:pt x="-111" y="29513"/>
                  </a:lnTo>
                  <a:lnTo>
                    <a:pt x="30178" y="29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  <p:sp>
          <p:nvSpPr>
            <p:cNvPr id="89" name="Forma libre: forma 153">
              <a:extLst>
                <a:ext uri="{FF2B5EF4-FFF2-40B4-BE49-F238E27FC236}">
                  <a16:creationId xmlns:a16="http://schemas.microsoft.com/office/drawing/2014/main" id="{E3F52A40-0658-762A-2760-D8CBD84CE0B7}"/>
                </a:ext>
              </a:extLst>
            </p:cNvPr>
            <p:cNvSpPr/>
            <p:nvPr/>
          </p:nvSpPr>
          <p:spPr>
            <a:xfrm>
              <a:off x="7952326" y="2402395"/>
              <a:ext cx="122491" cy="344614"/>
            </a:xfrm>
            <a:custGeom>
              <a:avLst/>
              <a:gdLst>
                <a:gd name="connsiteX0" fmla="*/ 101807 w 122491"/>
                <a:gd name="connsiteY0" fmla="*/ 40943 h 344614"/>
                <a:gd name="connsiteX1" fmla="*/ 87805 w 122491"/>
                <a:gd name="connsiteY1" fmla="*/ 40943 h 344614"/>
                <a:gd name="connsiteX2" fmla="*/ 61421 w 122491"/>
                <a:gd name="connsiteY2" fmla="*/ -205 h 344614"/>
                <a:gd name="connsiteX3" fmla="*/ 34656 w 122491"/>
                <a:gd name="connsiteY3" fmla="*/ 40943 h 344614"/>
                <a:gd name="connsiteX4" fmla="*/ 20749 w 122491"/>
                <a:gd name="connsiteY4" fmla="*/ 40943 h 344614"/>
                <a:gd name="connsiteX5" fmla="*/ 20749 w 122491"/>
                <a:gd name="connsiteY5" fmla="*/ 81996 h 344614"/>
                <a:gd name="connsiteX6" fmla="*/ -111 w 122491"/>
                <a:gd name="connsiteY6" fmla="*/ 81996 h 344614"/>
                <a:gd name="connsiteX7" fmla="*/ -111 w 122491"/>
                <a:gd name="connsiteY7" fmla="*/ 344410 h 344614"/>
                <a:gd name="connsiteX8" fmla="*/ 122381 w 122491"/>
                <a:gd name="connsiteY8" fmla="*/ 344410 h 344614"/>
                <a:gd name="connsiteX9" fmla="*/ 122381 w 122491"/>
                <a:gd name="connsiteY9" fmla="*/ 81996 h 344614"/>
                <a:gd name="connsiteX10" fmla="*/ 101521 w 122491"/>
                <a:gd name="connsiteY10" fmla="*/ 81996 h 344614"/>
                <a:gd name="connsiteX11" fmla="*/ 51324 w 122491"/>
                <a:gd name="connsiteY11" fmla="*/ 304214 h 344614"/>
                <a:gd name="connsiteX12" fmla="*/ 31131 w 122491"/>
                <a:gd name="connsiteY12" fmla="*/ 304214 h 344614"/>
                <a:gd name="connsiteX13" fmla="*/ 31131 w 122491"/>
                <a:gd name="connsiteY13" fmla="*/ 122382 h 344614"/>
                <a:gd name="connsiteX14" fmla="*/ 51324 w 122491"/>
                <a:gd name="connsiteY14" fmla="*/ 122382 h 344614"/>
                <a:gd name="connsiteX15" fmla="*/ 91710 w 122491"/>
                <a:gd name="connsiteY15" fmla="*/ 304214 h 344614"/>
                <a:gd name="connsiteX16" fmla="*/ 71517 w 122491"/>
                <a:gd name="connsiteY16" fmla="*/ 304214 h 344614"/>
                <a:gd name="connsiteX17" fmla="*/ 71517 w 122491"/>
                <a:gd name="connsiteY17" fmla="*/ 122382 h 344614"/>
                <a:gd name="connsiteX18" fmla="*/ 91806 w 122491"/>
                <a:gd name="connsiteY18" fmla="*/ 122382 h 3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491" h="344614">
                  <a:moveTo>
                    <a:pt x="101807" y="40943"/>
                  </a:moveTo>
                  <a:lnTo>
                    <a:pt x="87805" y="40943"/>
                  </a:lnTo>
                  <a:lnTo>
                    <a:pt x="61421" y="-205"/>
                  </a:lnTo>
                  <a:lnTo>
                    <a:pt x="34656" y="40943"/>
                  </a:lnTo>
                  <a:lnTo>
                    <a:pt x="20749" y="40943"/>
                  </a:lnTo>
                  <a:lnTo>
                    <a:pt x="20749" y="81996"/>
                  </a:lnTo>
                  <a:lnTo>
                    <a:pt x="-111" y="81996"/>
                  </a:lnTo>
                  <a:lnTo>
                    <a:pt x="-111" y="344410"/>
                  </a:lnTo>
                  <a:lnTo>
                    <a:pt x="122381" y="344410"/>
                  </a:lnTo>
                  <a:lnTo>
                    <a:pt x="122381" y="81996"/>
                  </a:lnTo>
                  <a:lnTo>
                    <a:pt x="101521" y="81996"/>
                  </a:lnTo>
                  <a:close/>
                  <a:moveTo>
                    <a:pt x="51324" y="304214"/>
                  </a:moveTo>
                  <a:lnTo>
                    <a:pt x="31131" y="304214"/>
                  </a:lnTo>
                  <a:lnTo>
                    <a:pt x="31131" y="122382"/>
                  </a:lnTo>
                  <a:lnTo>
                    <a:pt x="51324" y="122382"/>
                  </a:lnTo>
                  <a:close/>
                  <a:moveTo>
                    <a:pt x="91710" y="304214"/>
                  </a:moveTo>
                  <a:lnTo>
                    <a:pt x="71517" y="304214"/>
                  </a:lnTo>
                  <a:lnTo>
                    <a:pt x="71517" y="122382"/>
                  </a:lnTo>
                  <a:lnTo>
                    <a:pt x="91806" y="1223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</p:grpSp>
      <p:grpSp>
        <p:nvGrpSpPr>
          <p:cNvPr id="90" name="Grupo 315">
            <a:extLst>
              <a:ext uri="{FF2B5EF4-FFF2-40B4-BE49-F238E27FC236}">
                <a16:creationId xmlns:a16="http://schemas.microsoft.com/office/drawing/2014/main" id="{4C0A55B9-E589-F513-275B-7388A893E055}"/>
              </a:ext>
            </a:extLst>
          </p:cNvPr>
          <p:cNvGrpSpPr/>
          <p:nvPr/>
        </p:nvGrpSpPr>
        <p:grpSpPr>
          <a:xfrm>
            <a:off x="6727295" y="3547106"/>
            <a:ext cx="344519" cy="344233"/>
            <a:chOff x="4018882" y="1305305"/>
            <a:chExt cx="344519" cy="344233"/>
          </a:xfrm>
          <a:solidFill>
            <a:schemeClr val="accent1"/>
          </a:solidFill>
        </p:grpSpPr>
        <p:sp>
          <p:nvSpPr>
            <p:cNvPr id="91" name="Forma libre: forma 288">
              <a:extLst>
                <a:ext uri="{FF2B5EF4-FFF2-40B4-BE49-F238E27FC236}">
                  <a16:creationId xmlns:a16="http://schemas.microsoft.com/office/drawing/2014/main" id="{63A171AD-00AD-0539-EE59-3CBD2CCEC3EC}"/>
                </a:ext>
              </a:extLst>
            </p:cNvPr>
            <p:cNvSpPr/>
            <p:nvPr/>
          </p:nvSpPr>
          <p:spPr>
            <a:xfrm>
              <a:off x="4019263" y="1365885"/>
              <a:ext cx="40386" cy="40386"/>
            </a:xfrm>
            <a:custGeom>
              <a:avLst/>
              <a:gdLst>
                <a:gd name="connsiteX0" fmla="*/ 40275 w 40386"/>
                <a:gd name="connsiteY0" fmla="*/ 9892 h 40386"/>
                <a:gd name="connsiteX1" fmla="*/ 40275 w 40386"/>
                <a:gd name="connsiteY1" fmla="*/ -205 h 40386"/>
                <a:gd name="connsiteX2" fmla="*/ -111 w 40386"/>
                <a:gd name="connsiteY2" fmla="*/ -205 h 40386"/>
                <a:gd name="connsiteX3" fmla="*/ -111 w 40386"/>
                <a:gd name="connsiteY3" fmla="*/ 40181 h 40386"/>
                <a:gd name="connsiteX4" fmla="*/ 10081 w 40386"/>
                <a:gd name="connsiteY4" fmla="*/ 40181 h 40386"/>
                <a:gd name="connsiteX5" fmla="*/ 40275 w 40386"/>
                <a:gd name="connsiteY5" fmla="*/ 9987 h 40386"/>
                <a:gd name="connsiteX6" fmla="*/ 40275 w 40386"/>
                <a:gd name="connsiteY6" fmla="*/ 9892 h 4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86" h="40386">
                  <a:moveTo>
                    <a:pt x="40275" y="9892"/>
                  </a:moveTo>
                  <a:lnTo>
                    <a:pt x="40275" y="-205"/>
                  </a:lnTo>
                  <a:lnTo>
                    <a:pt x="-111" y="-205"/>
                  </a:lnTo>
                  <a:lnTo>
                    <a:pt x="-111" y="40181"/>
                  </a:lnTo>
                  <a:lnTo>
                    <a:pt x="10081" y="40181"/>
                  </a:lnTo>
                  <a:cubicBezTo>
                    <a:pt x="26759" y="40181"/>
                    <a:pt x="40275" y="26665"/>
                    <a:pt x="40275" y="9987"/>
                  </a:cubicBezTo>
                  <a:cubicBezTo>
                    <a:pt x="40275" y="9959"/>
                    <a:pt x="40275" y="9921"/>
                    <a:pt x="40275" y="9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  <p:sp>
          <p:nvSpPr>
            <p:cNvPr id="92" name="Forma libre: forma 289">
              <a:extLst>
                <a:ext uri="{FF2B5EF4-FFF2-40B4-BE49-F238E27FC236}">
                  <a16:creationId xmlns:a16="http://schemas.microsoft.com/office/drawing/2014/main" id="{26747E47-25CE-BF9E-8698-58FCF8DDA8EC}"/>
                </a:ext>
              </a:extLst>
            </p:cNvPr>
            <p:cNvSpPr/>
            <p:nvPr/>
          </p:nvSpPr>
          <p:spPr>
            <a:xfrm>
              <a:off x="4322253" y="1365885"/>
              <a:ext cx="41148" cy="40290"/>
            </a:xfrm>
            <a:custGeom>
              <a:avLst/>
              <a:gdLst>
                <a:gd name="connsiteX0" fmla="*/ 30179 w 41148"/>
                <a:gd name="connsiteY0" fmla="*/ 40086 h 40290"/>
                <a:gd name="connsiteX1" fmla="*/ 41037 w 41148"/>
                <a:gd name="connsiteY1" fmla="*/ 40086 h 40290"/>
                <a:gd name="connsiteX2" fmla="*/ 41037 w 41148"/>
                <a:gd name="connsiteY2" fmla="*/ -205 h 40290"/>
                <a:gd name="connsiteX3" fmla="*/ -111 w 41148"/>
                <a:gd name="connsiteY3" fmla="*/ -205 h 40290"/>
                <a:gd name="connsiteX4" fmla="*/ -111 w 41148"/>
                <a:gd name="connsiteY4" fmla="*/ 9987 h 40290"/>
                <a:gd name="connsiteX5" fmla="*/ 30179 w 41148"/>
                <a:gd name="connsiteY5" fmla="*/ 40086 h 4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" h="40290">
                  <a:moveTo>
                    <a:pt x="30179" y="40086"/>
                  </a:moveTo>
                  <a:lnTo>
                    <a:pt x="41037" y="40086"/>
                  </a:lnTo>
                  <a:lnTo>
                    <a:pt x="41037" y="-205"/>
                  </a:lnTo>
                  <a:lnTo>
                    <a:pt x="-111" y="-205"/>
                  </a:lnTo>
                  <a:lnTo>
                    <a:pt x="-111" y="9987"/>
                  </a:lnTo>
                  <a:cubicBezTo>
                    <a:pt x="-54" y="26665"/>
                    <a:pt x="13500" y="40143"/>
                    <a:pt x="30179" y="40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  <p:sp>
          <p:nvSpPr>
            <p:cNvPr id="93" name="Forma libre: forma 290">
              <a:extLst>
                <a:ext uri="{FF2B5EF4-FFF2-40B4-BE49-F238E27FC236}">
                  <a16:creationId xmlns:a16="http://schemas.microsoft.com/office/drawing/2014/main" id="{A132BBBA-A21C-43C0-0D82-15BB3641379C}"/>
                </a:ext>
              </a:extLst>
            </p:cNvPr>
            <p:cNvSpPr/>
            <p:nvPr/>
          </p:nvSpPr>
          <p:spPr>
            <a:xfrm>
              <a:off x="4018882" y="1305305"/>
              <a:ext cx="344519" cy="344233"/>
            </a:xfrm>
            <a:custGeom>
              <a:avLst/>
              <a:gdLst>
                <a:gd name="connsiteX0" fmla="*/ 283067 w 344519"/>
                <a:gd name="connsiteY0" fmla="*/ 69899 h 344233"/>
                <a:gd name="connsiteX1" fmla="*/ 283067 w 344519"/>
                <a:gd name="connsiteY1" fmla="*/ 40277 h 344233"/>
                <a:gd name="connsiteX2" fmla="*/ 262874 w 344519"/>
                <a:gd name="connsiteY2" fmla="*/ 40277 h 344233"/>
                <a:gd name="connsiteX3" fmla="*/ 262874 w 344519"/>
                <a:gd name="connsiteY3" fmla="*/ 60374 h 344233"/>
                <a:gd name="connsiteX4" fmla="*/ 242681 w 344519"/>
                <a:gd name="connsiteY4" fmla="*/ 60374 h 344233"/>
                <a:gd name="connsiteX5" fmla="*/ 242681 w 344519"/>
                <a:gd name="connsiteY5" fmla="*/ -205 h 344233"/>
                <a:gd name="connsiteX6" fmla="*/ 100949 w 344519"/>
                <a:gd name="connsiteY6" fmla="*/ -205 h 344233"/>
                <a:gd name="connsiteX7" fmla="*/ 100949 w 344519"/>
                <a:gd name="connsiteY7" fmla="*/ 60374 h 344233"/>
                <a:gd name="connsiteX8" fmla="*/ 80661 w 344519"/>
                <a:gd name="connsiteY8" fmla="*/ 60374 h 344233"/>
                <a:gd name="connsiteX9" fmla="*/ 80661 w 344519"/>
                <a:gd name="connsiteY9" fmla="*/ 40181 h 344233"/>
                <a:gd name="connsiteX10" fmla="*/ 60468 w 344519"/>
                <a:gd name="connsiteY10" fmla="*/ 40181 h 344233"/>
                <a:gd name="connsiteX11" fmla="*/ 60468 w 344519"/>
                <a:gd name="connsiteY11" fmla="*/ 69899 h 344233"/>
                <a:gd name="connsiteX12" fmla="*/ 9986 w 344519"/>
                <a:gd name="connsiteY12" fmla="*/ 120382 h 344233"/>
                <a:gd name="connsiteX13" fmla="*/ -111 w 344519"/>
                <a:gd name="connsiteY13" fmla="*/ 120382 h 344233"/>
                <a:gd name="connsiteX14" fmla="*/ -111 w 344519"/>
                <a:gd name="connsiteY14" fmla="*/ 263257 h 344233"/>
                <a:gd name="connsiteX15" fmla="*/ 9986 w 344519"/>
                <a:gd name="connsiteY15" fmla="*/ 263257 h 344233"/>
                <a:gd name="connsiteX16" fmla="*/ 60468 w 344519"/>
                <a:gd name="connsiteY16" fmla="*/ 313739 h 344233"/>
                <a:gd name="connsiteX17" fmla="*/ 60468 w 344519"/>
                <a:gd name="connsiteY17" fmla="*/ 344029 h 344233"/>
                <a:gd name="connsiteX18" fmla="*/ 80661 w 344519"/>
                <a:gd name="connsiteY18" fmla="*/ 344029 h 344233"/>
                <a:gd name="connsiteX19" fmla="*/ 80661 w 344519"/>
                <a:gd name="connsiteY19" fmla="*/ 323836 h 344233"/>
                <a:gd name="connsiteX20" fmla="*/ 262874 w 344519"/>
                <a:gd name="connsiteY20" fmla="*/ 323836 h 344233"/>
                <a:gd name="connsiteX21" fmla="*/ 262874 w 344519"/>
                <a:gd name="connsiteY21" fmla="*/ 344029 h 344233"/>
                <a:gd name="connsiteX22" fmla="*/ 283067 w 344519"/>
                <a:gd name="connsiteY22" fmla="*/ 344029 h 344233"/>
                <a:gd name="connsiteX23" fmla="*/ 283067 w 344519"/>
                <a:gd name="connsiteY23" fmla="*/ 313739 h 344233"/>
                <a:gd name="connsiteX24" fmla="*/ 333550 w 344519"/>
                <a:gd name="connsiteY24" fmla="*/ 263257 h 344233"/>
                <a:gd name="connsiteX25" fmla="*/ 344408 w 344519"/>
                <a:gd name="connsiteY25" fmla="*/ 263257 h 344233"/>
                <a:gd name="connsiteX26" fmla="*/ 344408 w 344519"/>
                <a:gd name="connsiteY26" fmla="*/ 120382 h 344233"/>
                <a:gd name="connsiteX27" fmla="*/ 333550 w 344519"/>
                <a:gd name="connsiteY27" fmla="*/ 120382 h 344233"/>
                <a:gd name="connsiteX28" fmla="*/ 283067 w 344519"/>
                <a:gd name="connsiteY28" fmla="*/ 69899 h 344233"/>
                <a:gd name="connsiteX29" fmla="*/ 172006 w 344519"/>
                <a:gd name="connsiteY29" fmla="*/ 182294 h 344233"/>
                <a:gd name="connsiteX30" fmla="*/ 202076 w 344519"/>
                <a:gd name="connsiteY30" fmla="*/ 212793 h 344233"/>
                <a:gd name="connsiteX31" fmla="*/ 182102 w 344519"/>
                <a:gd name="connsiteY31" fmla="*/ 241064 h 344233"/>
                <a:gd name="connsiteX32" fmla="*/ 182102 w 344519"/>
                <a:gd name="connsiteY32" fmla="*/ 263162 h 344233"/>
                <a:gd name="connsiteX33" fmla="*/ 161909 w 344519"/>
                <a:gd name="connsiteY33" fmla="*/ 263162 h 344233"/>
                <a:gd name="connsiteX34" fmla="*/ 161909 w 344519"/>
                <a:gd name="connsiteY34" fmla="*/ 240397 h 344233"/>
                <a:gd name="connsiteX35" fmla="*/ 141716 w 344519"/>
                <a:gd name="connsiteY35" fmla="*/ 211822 h 344233"/>
                <a:gd name="connsiteX36" fmla="*/ 161909 w 344519"/>
                <a:gd name="connsiteY36" fmla="*/ 211822 h 344233"/>
                <a:gd name="connsiteX37" fmla="*/ 171796 w 344519"/>
                <a:gd name="connsiteY37" fmla="*/ 221938 h 344233"/>
                <a:gd name="connsiteX38" fmla="*/ 172482 w 344519"/>
                <a:gd name="connsiteY38" fmla="*/ 221918 h 344233"/>
                <a:gd name="connsiteX39" fmla="*/ 182340 w 344519"/>
                <a:gd name="connsiteY39" fmla="*/ 211584 h 344233"/>
                <a:gd name="connsiteX40" fmla="*/ 172006 w 344519"/>
                <a:gd name="connsiteY40" fmla="*/ 201725 h 344233"/>
                <a:gd name="connsiteX41" fmla="*/ 141745 w 344519"/>
                <a:gd name="connsiteY41" fmla="*/ 171598 h 344233"/>
                <a:gd name="connsiteX42" fmla="*/ 161909 w 344519"/>
                <a:gd name="connsiteY42" fmla="*/ 143051 h 344233"/>
                <a:gd name="connsiteX43" fmla="*/ 161909 w 344519"/>
                <a:gd name="connsiteY43" fmla="*/ 120953 h 344233"/>
                <a:gd name="connsiteX44" fmla="*/ 182102 w 344519"/>
                <a:gd name="connsiteY44" fmla="*/ 120953 h 344233"/>
                <a:gd name="connsiteX45" fmla="*/ 182102 w 344519"/>
                <a:gd name="connsiteY45" fmla="*/ 143718 h 344233"/>
                <a:gd name="connsiteX46" fmla="*/ 202295 w 344519"/>
                <a:gd name="connsiteY46" fmla="*/ 172293 h 344233"/>
                <a:gd name="connsiteX47" fmla="*/ 182102 w 344519"/>
                <a:gd name="connsiteY47" fmla="*/ 172293 h 344233"/>
                <a:gd name="connsiteX48" fmla="*/ 171825 w 344519"/>
                <a:gd name="connsiteY48" fmla="*/ 162187 h 344233"/>
                <a:gd name="connsiteX49" fmla="*/ 171529 w 344519"/>
                <a:gd name="connsiteY49" fmla="*/ 162197 h 344233"/>
                <a:gd name="connsiteX50" fmla="*/ 162004 w 344519"/>
                <a:gd name="connsiteY50" fmla="*/ 171722 h 344233"/>
                <a:gd name="connsiteX51" fmla="*/ 171815 w 344519"/>
                <a:gd name="connsiteY51" fmla="*/ 182104 h 344233"/>
                <a:gd name="connsiteX52" fmla="*/ 172006 w 344519"/>
                <a:gd name="connsiteY52" fmla="*/ 182104 h 344233"/>
                <a:gd name="connsiteX53" fmla="*/ 222488 w 344519"/>
                <a:gd name="connsiteY53" fmla="*/ 60470 h 344233"/>
                <a:gd name="connsiteX54" fmla="*/ 121523 w 344519"/>
                <a:gd name="connsiteY54" fmla="*/ 60470 h 344233"/>
                <a:gd name="connsiteX55" fmla="*/ 121523 w 344519"/>
                <a:gd name="connsiteY55" fmla="*/ 20084 h 344233"/>
                <a:gd name="connsiteX56" fmla="*/ 222488 w 344519"/>
                <a:gd name="connsiteY56" fmla="*/ 20084 h 34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4519" h="344233">
                  <a:moveTo>
                    <a:pt x="283067" y="69899"/>
                  </a:moveTo>
                  <a:lnTo>
                    <a:pt x="283067" y="40277"/>
                  </a:lnTo>
                  <a:lnTo>
                    <a:pt x="262874" y="40277"/>
                  </a:lnTo>
                  <a:lnTo>
                    <a:pt x="262874" y="60374"/>
                  </a:lnTo>
                  <a:lnTo>
                    <a:pt x="242681" y="60374"/>
                  </a:lnTo>
                  <a:lnTo>
                    <a:pt x="242681" y="-205"/>
                  </a:lnTo>
                  <a:lnTo>
                    <a:pt x="100949" y="-205"/>
                  </a:lnTo>
                  <a:lnTo>
                    <a:pt x="100949" y="60374"/>
                  </a:lnTo>
                  <a:lnTo>
                    <a:pt x="80661" y="60374"/>
                  </a:lnTo>
                  <a:lnTo>
                    <a:pt x="80661" y="40181"/>
                  </a:lnTo>
                  <a:lnTo>
                    <a:pt x="60468" y="40181"/>
                  </a:lnTo>
                  <a:lnTo>
                    <a:pt x="60468" y="69899"/>
                  </a:lnTo>
                  <a:cubicBezTo>
                    <a:pt x="60468" y="97779"/>
                    <a:pt x="37865" y="120382"/>
                    <a:pt x="9986" y="120382"/>
                  </a:cubicBezTo>
                  <a:lnTo>
                    <a:pt x="-111" y="120382"/>
                  </a:lnTo>
                  <a:lnTo>
                    <a:pt x="-111" y="263257"/>
                  </a:lnTo>
                  <a:lnTo>
                    <a:pt x="9986" y="263257"/>
                  </a:lnTo>
                  <a:cubicBezTo>
                    <a:pt x="37865" y="263257"/>
                    <a:pt x="60468" y="285860"/>
                    <a:pt x="60468" y="313739"/>
                  </a:cubicBezTo>
                  <a:lnTo>
                    <a:pt x="60468" y="344029"/>
                  </a:lnTo>
                  <a:lnTo>
                    <a:pt x="80661" y="344029"/>
                  </a:lnTo>
                  <a:lnTo>
                    <a:pt x="80661" y="323836"/>
                  </a:lnTo>
                  <a:lnTo>
                    <a:pt x="262874" y="323836"/>
                  </a:lnTo>
                  <a:lnTo>
                    <a:pt x="262874" y="344029"/>
                  </a:lnTo>
                  <a:lnTo>
                    <a:pt x="283067" y="344029"/>
                  </a:lnTo>
                  <a:lnTo>
                    <a:pt x="283067" y="313739"/>
                  </a:lnTo>
                  <a:cubicBezTo>
                    <a:pt x="283115" y="285879"/>
                    <a:pt x="305689" y="263314"/>
                    <a:pt x="333550" y="263257"/>
                  </a:cubicBezTo>
                  <a:lnTo>
                    <a:pt x="344408" y="263257"/>
                  </a:lnTo>
                  <a:lnTo>
                    <a:pt x="344408" y="120382"/>
                  </a:lnTo>
                  <a:lnTo>
                    <a:pt x="333550" y="120382"/>
                  </a:lnTo>
                  <a:cubicBezTo>
                    <a:pt x="305689" y="120325"/>
                    <a:pt x="283124" y="97760"/>
                    <a:pt x="283067" y="69899"/>
                  </a:cubicBezTo>
                  <a:close/>
                  <a:moveTo>
                    <a:pt x="172006" y="182294"/>
                  </a:moveTo>
                  <a:cubicBezTo>
                    <a:pt x="188732" y="182409"/>
                    <a:pt x="202200" y="196068"/>
                    <a:pt x="202076" y="212793"/>
                  </a:cubicBezTo>
                  <a:cubicBezTo>
                    <a:pt x="201990" y="225471"/>
                    <a:pt x="194018" y="236749"/>
                    <a:pt x="182102" y="241064"/>
                  </a:cubicBezTo>
                  <a:lnTo>
                    <a:pt x="182102" y="263162"/>
                  </a:lnTo>
                  <a:lnTo>
                    <a:pt x="161909" y="263162"/>
                  </a:lnTo>
                  <a:lnTo>
                    <a:pt x="161909" y="240397"/>
                  </a:lnTo>
                  <a:cubicBezTo>
                    <a:pt x="149803" y="236120"/>
                    <a:pt x="141707" y="224662"/>
                    <a:pt x="141716" y="211822"/>
                  </a:cubicBezTo>
                  <a:lnTo>
                    <a:pt x="161909" y="211822"/>
                  </a:lnTo>
                  <a:cubicBezTo>
                    <a:pt x="161852" y="217346"/>
                    <a:pt x="166272" y="221871"/>
                    <a:pt x="171796" y="221938"/>
                  </a:cubicBezTo>
                  <a:cubicBezTo>
                    <a:pt x="172025" y="221938"/>
                    <a:pt x="172253" y="221928"/>
                    <a:pt x="172482" y="221918"/>
                  </a:cubicBezTo>
                  <a:cubicBezTo>
                    <a:pt x="178054" y="221785"/>
                    <a:pt x="182474" y="217156"/>
                    <a:pt x="182340" y="211584"/>
                  </a:cubicBezTo>
                  <a:cubicBezTo>
                    <a:pt x="182207" y="206012"/>
                    <a:pt x="177578" y="201592"/>
                    <a:pt x="172006" y="201725"/>
                  </a:cubicBezTo>
                  <a:cubicBezTo>
                    <a:pt x="155328" y="201763"/>
                    <a:pt x="141783" y="188276"/>
                    <a:pt x="141745" y="171598"/>
                  </a:cubicBezTo>
                  <a:cubicBezTo>
                    <a:pt x="141716" y="158768"/>
                    <a:pt x="149803" y="147319"/>
                    <a:pt x="161909" y="143051"/>
                  </a:cubicBezTo>
                  <a:lnTo>
                    <a:pt x="161909" y="120953"/>
                  </a:lnTo>
                  <a:lnTo>
                    <a:pt x="182102" y="120953"/>
                  </a:lnTo>
                  <a:lnTo>
                    <a:pt x="182102" y="143718"/>
                  </a:lnTo>
                  <a:cubicBezTo>
                    <a:pt x="194227" y="147976"/>
                    <a:pt x="202333" y="159444"/>
                    <a:pt x="202295" y="172293"/>
                  </a:cubicBezTo>
                  <a:lnTo>
                    <a:pt x="182102" y="172293"/>
                  </a:lnTo>
                  <a:cubicBezTo>
                    <a:pt x="182055" y="166664"/>
                    <a:pt x="177454" y="162140"/>
                    <a:pt x="171825" y="162187"/>
                  </a:cubicBezTo>
                  <a:cubicBezTo>
                    <a:pt x="171729" y="162187"/>
                    <a:pt x="171625" y="162197"/>
                    <a:pt x="171529" y="162197"/>
                  </a:cubicBezTo>
                  <a:cubicBezTo>
                    <a:pt x="166424" y="162559"/>
                    <a:pt x="162366" y="166616"/>
                    <a:pt x="162004" y="171722"/>
                  </a:cubicBezTo>
                  <a:cubicBezTo>
                    <a:pt x="161843" y="177294"/>
                    <a:pt x="166234" y="181942"/>
                    <a:pt x="171815" y="182104"/>
                  </a:cubicBezTo>
                  <a:cubicBezTo>
                    <a:pt x="171872" y="182104"/>
                    <a:pt x="171939" y="182104"/>
                    <a:pt x="172006" y="182104"/>
                  </a:cubicBezTo>
                  <a:close/>
                  <a:moveTo>
                    <a:pt x="222488" y="60470"/>
                  </a:moveTo>
                  <a:lnTo>
                    <a:pt x="121523" y="60470"/>
                  </a:lnTo>
                  <a:lnTo>
                    <a:pt x="121523" y="20084"/>
                  </a:lnTo>
                  <a:lnTo>
                    <a:pt x="222488" y="2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  <p:sp>
          <p:nvSpPr>
            <p:cNvPr id="94" name="Forma libre: forma 291">
              <a:extLst>
                <a:ext uri="{FF2B5EF4-FFF2-40B4-BE49-F238E27FC236}">
                  <a16:creationId xmlns:a16="http://schemas.microsoft.com/office/drawing/2014/main" id="{708BE874-5A7C-6F29-75C2-8A235477108B}"/>
                </a:ext>
              </a:extLst>
            </p:cNvPr>
            <p:cNvSpPr/>
            <p:nvPr/>
          </p:nvSpPr>
          <p:spPr>
            <a:xfrm>
              <a:off x="4322253" y="1588674"/>
              <a:ext cx="41148" cy="40386"/>
            </a:xfrm>
            <a:custGeom>
              <a:avLst/>
              <a:gdLst>
                <a:gd name="connsiteX0" fmla="*/ -111 w 41148"/>
                <a:gd name="connsiteY0" fmla="*/ 29990 h 40386"/>
                <a:gd name="connsiteX1" fmla="*/ -111 w 41148"/>
                <a:gd name="connsiteY1" fmla="*/ 40182 h 40386"/>
                <a:gd name="connsiteX2" fmla="*/ 41037 w 41148"/>
                <a:gd name="connsiteY2" fmla="*/ 40182 h 40386"/>
                <a:gd name="connsiteX3" fmla="*/ 41037 w 41148"/>
                <a:gd name="connsiteY3" fmla="*/ -204 h 40386"/>
                <a:gd name="connsiteX4" fmla="*/ 30179 w 41148"/>
                <a:gd name="connsiteY4" fmla="*/ -204 h 40386"/>
                <a:gd name="connsiteX5" fmla="*/ -111 w 41148"/>
                <a:gd name="connsiteY5" fmla="*/ 29895 h 40386"/>
                <a:gd name="connsiteX6" fmla="*/ -111 w 41148"/>
                <a:gd name="connsiteY6" fmla="*/ 29990 h 4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48" h="40386">
                  <a:moveTo>
                    <a:pt x="-111" y="29990"/>
                  </a:moveTo>
                  <a:lnTo>
                    <a:pt x="-111" y="40182"/>
                  </a:lnTo>
                  <a:lnTo>
                    <a:pt x="41037" y="40182"/>
                  </a:lnTo>
                  <a:lnTo>
                    <a:pt x="41037" y="-204"/>
                  </a:lnTo>
                  <a:lnTo>
                    <a:pt x="30179" y="-204"/>
                  </a:lnTo>
                  <a:cubicBezTo>
                    <a:pt x="13500" y="-262"/>
                    <a:pt x="-54" y="13216"/>
                    <a:pt x="-111" y="29895"/>
                  </a:cubicBezTo>
                  <a:cubicBezTo>
                    <a:pt x="-111" y="29923"/>
                    <a:pt x="-111" y="29961"/>
                    <a:pt x="-111" y="29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  <p:sp>
          <p:nvSpPr>
            <p:cNvPr id="95" name="Forma libre: forma 292">
              <a:extLst>
                <a:ext uri="{FF2B5EF4-FFF2-40B4-BE49-F238E27FC236}">
                  <a16:creationId xmlns:a16="http://schemas.microsoft.com/office/drawing/2014/main" id="{780FBA15-1B8E-195A-9B20-5F2F5B602738}"/>
                </a:ext>
              </a:extLst>
            </p:cNvPr>
            <p:cNvSpPr/>
            <p:nvPr/>
          </p:nvSpPr>
          <p:spPr>
            <a:xfrm>
              <a:off x="4019263" y="1588674"/>
              <a:ext cx="40386" cy="40386"/>
            </a:xfrm>
            <a:custGeom>
              <a:avLst/>
              <a:gdLst>
                <a:gd name="connsiteX0" fmla="*/ 10081 w 40386"/>
                <a:gd name="connsiteY0" fmla="*/ -205 h 40386"/>
                <a:gd name="connsiteX1" fmla="*/ -111 w 40386"/>
                <a:gd name="connsiteY1" fmla="*/ -205 h 40386"/>
                <a:gd name="connsiteX2" fmla="*/ -111 w 40386"/>
                <a:gd name="connsiteY2" fmla="*/ 40181 h 40386"/>
                <a:gd name="connsiteX3" fmla="*/ 40275 w 40386"/>
                <a:gd name="connsiteY3" fmla="*/ 40181 h 40386"/>
                <a:gd name="connsiteX4" fmla="*/ 40275 w 40386"/>
                <a:gd name="connsiteY4" fmla="*/ 29990 h 40386"/>
                <a:gd name="connsiteX5" fmla="*/ 10081 w 40386"/>
                <a:gd name="connsiteY5" fmla="*/ -205 h 4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86" h="40386">
                  <a:moveTo>
                    <a:pt x="10081" y="-205"/>
                  </a:moveTo>
                  <a:lnTo>
                    <a:pt x="-111" y="-205"/>
                  </a:lnTo>
                  <a:lnTo>
                    <a:pt x="-111" y="40181"/>
                  </a:lnTo>
                  <a:lnTo>
                    <a:pt x="40275" y="40181"/>
                  </a:lnTo>
                  <a:lnTo>
                    <a:pt x="40275" y="29990"/>
                  </a:lnTo>
                  <a:cubicBezTo>
                    <a:pt x="40275" y="13311"/>
                    <a:pt x="26759" y="-205"/>
                    <a:pt x="10081" y="-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832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29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9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28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29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9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28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AC66E61-81D0-26B6-682F-41288C15C4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123351"/>
              </p:ext>
            </p:extLst>
          </p:nvPr>
        </p:nvGraphicFramePr>
        <p:xfrm>
          <a:off x="5407964" y="2674140"/>
          <a:ext cx="3741900" cy="250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153A5D8-3B98-4BE7-8334-478BB8EE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28" y="50345"/>
            <a:ext cx="4713339" cy="1080736"/>
          </a:xfrm>
        </p:spPr>
        <p:txBody>
          <a:bodyPr>
            <a:normAutofit/>
          </a:bodyPr>
          <a:lstStyle/>
          <a:p>
            <a:r>
              <a:rPr lang="ru-RU"/>
              <a:t>НЕМНОГО </a:t>
            </a:r>
            <a:r>
              <a:rPr lang="ru-RU">
                <a:solidFill>
                  <a:srgbClr val="FEC928"/>
                </a:solidFill>
              </a:rPr>
              <a:t>СТАТИСТИКИ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A45DA4D3-BAB2-C273-2102-0391B1B4E79F}"/>
              </a:ext>
            </a:extLst>
          </p:cNvPr>
          <p:cNvGrpSpPr/>
          <p:nvPr/>
        </p:nvGrpSpPr>
        <p:grpSpPr>
          <a:xfrm>
            <a:off x="464894" y="109480"/>
            <a:ext cx="8145135" cy="4794183"/>
            <a:chOff x="464894" y="109480"/>
            <a:chExt cx="8145135" cy="4794183"/>
          </a:xfrm>
        </p:grpSpPr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919552B8-020A-A43A-20AB-55AA56626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728875">
              <a:off x="1681084" y="109480"/>
              <a:ext cx="942715" cy="1021539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E3A19012-FB0B-7134-E7C4-0C12E78D6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824016">
              <a:off x="7925986" y="3916803"/>
              <a:ext cx="684043" cy="986860"/>
            </a:xfrm>
            <a:prstGeom prst="rect">
              <a:avLst/>
            </a:prstGeom>
          </p:spPr>
        </p:pic>
        <p:pic>
          <p:nvPicPr>
            <p:cNvPr id="36" name="Imagen 35" descr="Un globo de colores&#10;&#10;Descripción generada automáticamente con confianza baja">
              <a:extLst>
                <a:ext uri="{FF2B5EF4-FFF2-40B4-BE49-F238E27FC236}">
                  <a16:creationId xmlns:a16="http://schemas.microsoft.com/office/drawing/2014/main" id="{F3D0B4EB-EC98-2D90-3AB4-05CC750D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4161" flipH="1">
              <a:off x="5114596" y="227548"/>
              <a:ext cx="497096" cy="379081"/>
            </a:xfrm>
            <a:prstGeom prst="rect">
              <a:avLst/>
            </a:prstGeom>
          </p:spPr>
        </p:pic>
        <p:pic>
          <p:nvPicPr>
            <p:cNvPr id="37" name="Imagen 36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2F851128-F3E6-056C-7365-E9D7F78A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4894" y="928480"/>
              <a:ext cx="420780" cy="456720"/>
            </a:xfrm>
            <a:prstGeom prst="rect">
              <a:avLst/>
            </a:prstGeom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3B712549-FED2-CD46-3DC9-8BAA837950F8}"/>
              </a:ext>
            </a:extLst>
          </p:cNvPr>
          <p:cNvGrpSpPr/>
          <p:nvPr/>
        </p:nvGrpSpPr>
        <p:grpSpPr>
          <a:xfrm>
            <a:off x="862866" y="1131081"/>
            <a:ext cx="7949834" cy="3846516"/>
            <a:chOff x="862866" y="1131081"/>
            <a:chExt cx="7949834" cy="3846516"/>
          </a:xfrm>
        </p:grpSpPr>
        <p:pic>
          <p:nvPicPr>
            <p:cNvPr id="39" name="Imagen 38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F979310D-3DCA-A0B9-3D88-FF65AA366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18198" y="1131081"/>
              <a:ext cx="494502" cy="511171"/>
            </a:xfrm>
            <a:prstGeom prst="rect">
              <a:avLst/>
            </a:prstGeom>
          </p:spPr>
        </p:pic>
        <p:pic>
          <p:nvPicPr>
            <p:cNvPr id="40" name="Imagen 39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C48CCE20-21EA-AA70-9CB0-DD7872F1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8307" y="4410233"/>
              <a:ext cx="281272" cy="567364"/>
            </a:xfrm>
            <a:prstGeom prst="rect">
              <a:avLst/>
            </a:prstGeom>
          </p:spPr>
        </p:pic>
        <p:pic>
          <p:nvPicPr>
            <p:cNvPr id="41" name="Imagen 40" descr="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7E14C119-DC70-8E73-3EA2-448C4CC06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42737" flipH="1">
              <a:off x="5883499" y="4355007"/>
              <a:ext cx="565406" cy="351389"/>
            </a:xfrm>
            <a:prstGeom prst="rect">
              <a:avLst/>
            </a:prstGeom>
          </p:spPr>
        </p:pic>
        <p:pic>
          <p:nvPicPr>
            <p:cNvPr id="42" name="Imagen 41" descr="Un globo amarillo&#10;&#10;Descripción generada automáticamente con confianza media">
              <a:extLst>
                <a:ext uri="{FF2B5EF4-FFF2-40B4-BE49-F238E27FC236}">
                  <a16:creationId xmlns:a16="http://schemas.microsoft.com/office/drawing/2014/main" id="{7CD76EB3-DA00-5180-768C-7AE386B5E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866" y="1378216"/>
              <a:ext cx="365768" cy="528073"/>
            </a:xfrm>
            <a:prstGeom prst="rect">
              <a:avLst/>
            </a:prstGeom>
          </p:spPr>
        </p:pic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D59A7309-B5FF-D3C4-5C13-6AE3D0CCA695}"/>
              </a:ext>
            </a:extLst>
          </p:cNvPr>
          <p:cNvGrpSpPr/>
          <p:nvPr/>
        </p:nvGrpSpPr>
        <p:grpSpPr>
          <a:xfrm>
            <a:off x="1166167" y="455408"/>
            <a:ext cx="7449759" cy="4355077"/>
            <a:chOff x="1166167" y="455408"/>
            <a:chExt cx="7449759" cy="4355077"/>
          </a:xfrm>
        </p:grpSpPr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D60BF896-DB01-87C3-76CF-E90452069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1913196" flipV="1">
              <a:off x="1166167" y="3919258"/>
              <a:ext cx="822458" cy="891227"/>
            </a:xfrm>
            <a:prstGeom prst="rect">
              <a:avLst/>
            </a:prstGeom>
          </p:spPr>
        </p:pic>
        <p:pic>
          <p:nvPicPr>
            <p:cNvPr id="47" name="Imagen 46" descr="Dibujo de la tierra desde el espacio&#10;&#10;Descripción generada automáticamente con confianza baja">
              <a:extLst>
                <a:ext uri="{FF2B5EF4-FFF2-40B4-BE49-F238E27FC236}">
                  <a16:creationId xmlns:a16="http://schemas.microsoft.com/office/drawing/2014/main" id="{C1B935C5-75CF-77A9-67C4-A3F910DAD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49516" y="1538236"/>
              <a:ext cx="566410" cy="385071"/>
            </a:xfrm>
            <a:prstGeom prst="rect">
              <a:avLst/>
            </a:prstGeom>
          </p:spPr>
        </p:pic>
        <p:pic>
          <p:nvPicPr>
            <p:cNvPr id="48" name="Imagen 47" descr="Logotipo, Icono&#10;&#10;Descripción generada automáticamente">
              <a:extLst>
                <a:ext uri="{FF2B5EF4-FFF2-40B4-BE49-F238E27FC236}">
                  <a16:creationId xmlns:a16="http://schemas.microsoft.com/office/drawing/2014/main" id="{846FCE0F-BFCD-9756-6665-9D4F01E59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95645" y="455408"/>
              <a:ext cx="482291" cy="473072"/>
            </a:xfrm>
            <a:prstGeom prst="rect">
              <a:avLst/>
            </a:prstGeom>
          </p:spPr>
        </p:pic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C7E02C89-7A96-D616-5A6F-F6F5B1303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138" y="2610856"/>
            <a:ext cx="5472457" cy="28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27CE58C-E616-1AC6-494E-D3BFAC75027E}"/>
              </a:ext>
            </a:extLst>
          </p:cNvPr>
          <p:cNvGrpSpPr/>
          <p:nvPr/>
        </p:nvGrpSpPr>
        <p:grpSpPr>
          <a:xfrm>
            <a:off x="874191" y="765092"/>
            <a:ext cx="6413339" cy="2106254"/>
            <a:chOff x="1439403" y="796243"/>
            <a:chExt cx="6413339" cy="2106254"/>
          </a:xfrm>
          <a:noFill/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4BF7B223-F0AD-95A4-4FDF-4BD8D118E41E}"/>
                </a:ext>
              </a:extLst>
            </p:cNvPr>
            <p:cNvSpPr/>
            <p:nvPr/>
          </p:nvSpPr>
          <p:spPr>
            <a:xfrm>
              <a:off x="1439403" y="796243"/>
              <a:ext cx="6413339" cy="2106254"/>
            </a:xfrm>
            <a:custGeom>
              <a:avLst/>
              <a:gdLst>
                <a:gd name="connsiteX0" fmla="*/ 908022 w 1772329"/>
                <a:gd name="connsiteY0" fmla="*/ 45725 h 1234516"/>
                <a:gd name="connsiteX1" fmla="*/ 1119248 w 1772329"/>
                <a:gd name="connsiteY1" fmla="*/ 220055 h 1234516"/>
                <a:gd name="connsiteX2" fmla="*/ 1119591 w 1772329"/>
                <a:gd name="connsiteY2" fmla="*/ 220192 h 1234516"/>
                <a:gd name="connsiteX3" fmla="*/ 1253002 w 1772329"/>
                <a:gd name="connsiteY3" fmla="*/ 175113 h 1234516"/>
                <a:gd name="connsiteX4" fmla="*/ 1468595 w 1772329"/>
                <a:gd name="connsiteY4" fmla="*/ 390774 h 1234516"/>
                <a:gd name="connsiteX5" fmla="*/ 1462240 w 1772329"/>
                <a:gd name="connsiteY5" fmla="*/ 440014 h 1234516"/>
                <a:gd name="connsiteX6" fmla="*/ 1462411 w 1772329"/>
                <a:gd name="connsiteY6" fmla="*/ 440289 h 1234516"/>
                <a:gd name="connsiteX7" fmla="*/ 1462514 w 1772329"/>
                <a:gd name="connsiteY7" fmla="*/ 440289 h 1234516"/>
                <a:gd name="connsiteX8" fmla="*/ 1514543 w 1772329"/>
                <a:gd name="connsiteY8" fmla="*/ 433933 h 1234516"/>
                <a:gd name="connsiteX9" fmla="*/ 1727057 w 1772329"/>
                <a:gd name="connsiteY9" fmla="*/ 652697 h 1234516"/>
                <a:gd name="connsiteX10" fmla="*/ 1511732 w 1772329"/>
                <a:gd name="connsiteY10" fmla="*/ 865233 h 1234516"/>
                <a:gd name="connsiteX11" fmla="*/ 1425778 w 1772329"/>
                <a:gd name="connsiteY11" fmla="*/ 845962 h 1234516"/>
                <a:gd name="connsiteX12" fmla="*/ 1425501 w 1772329"/>
                <a:gd name="connsiteY12" fmla="*/ 846054 h 1234516"/>
                <a:gd name="connsiteX13" fmla="*/ 1425481 w 1772329"/>
                <a:gd name="connsiteY13" fmla="*/ 846168 h 1234516"/>
                <a:gd name="connsiteX14" fmla="*/ 1425481 w 1772329"/>
                <a:gd name="connsiteY14" fmla="*/ 860707 h 1234516"/>
                <a:gd name="connsiteX15" fmla="*/ 1226782 w 1772329"/>
                <a:gd name="connsiteY15" fmla="*/ 1080163 h 1234516"/>
                <a:gd name="connsiteX16" fmla="*/ 1037707 w 1772329"/>
                <a:gd name="connsiteY16" fmla="*/ 992815 h 1234516"/>
                <a:gd name="connsiteX17" fmla="*/ 1037416 w 1772329"/>
                <a:gd name="connsiteY17" fmla="*/ 992783 h 1234516"/>
                <a:gd name="connsiteX18" fmla="*/ 1037341 w 1772329"/>
                <a:gd name="connsiteY18" fmla="*/ 992929 h 1234516"/>
                <a:gd name="connsiteX19" fmla="*/ 801885 w 1772329"/>
                <a:gd name="connsiteY19" fmla="*/ 1187699 h 1234516"/>
                <a:gd name="connsiteX20" fmla="*/ 606155 w 1772329"/>
                <a:gd name="connsiteY20" fmla="*/ 972972 h 1234516"/>
                <a:gd name="connsiteX21" fmla="*/ 608213 w 1772329"/>
                <a:gd name="connsiteY21" fmla="*/ 949769 h 1234516"/>
                <a:gd name="connsiteX22" fmla="*/ 608144 w 1772329"/>
                <a:gd name="connsiteY22" fmla="*/ 949518 h 1234516"/>
                <a:gd name="connsiteX23" fmla="*/ 607893 w 1772329"/>
                <a:gd name="connsiteY23" fmla="*/ 949587 h 1234516"/>
                <a:gd name="connsiteX24" fmla="*/ 307332 w 1772329"/>
                <a:gd name="connsiteY24" fmla="*/ 911589 h 1234516"/>
                <a:gd name="connsiteX25" fmla="*/ 263347 w 1772329"/>
                <a:gd name="connsiteY25" fmla="*/ 800539 h 1234516"/>
                <a:gd name="connsiteX26" fmla="*/ 261175 w 1772329"/>
                <a:gd name="connsiteY26" fmla="*/ 800539 h 1234516"/>
                <a:gd name="connsiteX27" fmla="*/ 45827 w 1772329"/>
                <a:gd name="connsiteY27" fmla="*/ 584565 h 1234516"/>
                <a:gd name="connsiteX28" fmla="*/ 258363 w 1772329"/>
                <a:gd name="connsiteY28" fmla="*/ 369240 h 1234516"/>
                <a:gd name="connsiteX29" fmla="*/ 310393 w 1772329"/>
                <a:gd name="connsiteY29" fmla="*/ 375595 h 1234516"/>
                <a:gd name="connsiteX30" fmla="*/ 310690 w 1772329"/>
                <a:gd name="connsiteY30" fmla="*/ 375400 h 1234516"/>
                <a:gd name="connsiteX31" fmla="*/ 310690 w 1772329"/>
                <a:gd name="connsiteY31" fmla="*/ 375298 h 1234516"/>
                <a:gd name="connsiteX32" fmla="*/ 304358 w 1772329"/>
                <a:gd name="connsiteY32" fmla="*/ 330629 h 1234516"/>
                <a:gd name="connsiteX33" fmla="*/ 513947 w 1772329"/>
                <a:gd name="connsiteY33" fmla="*/ 110576 h 1234516"/>
                <a:gd name="connsiteX34" fmla="*/ 698624 w 1772329"/>
                <a:gd name="connsiteY34" fmla="*/ 207185 h 1234516"/>
                <a:gd name="connsiteX35" fmla="*/ 698901 w 1772329"/>
                <a:gd name="connsiteY35" fmla="*/ 207274 h 1234516"/>
                <a:gd name="connsiteX36" fmla="*/ 698990 w 1772329"/>
                <a:gd name="connsiteY36" fmla="*/ 207185 h 1234516"/>
                <a:gd name="connsiteX37" fmla="*/ 908022 w 1772329"/>
                <a:gd name="connsiteY37" fmla="*/ 45725 h 1234516"/>
                <a:gd name="connsiteX38" fmla="*/ 908022 w 1772329"/>
                <a:gd name="connsiteY38" fmla="*/ 5 h 1234516"/>
                <a:gd name="connsiteX39" fmla="*/ 685708 w 1772329"/>
                <a:gd name="connsiteY39" fmla="*/ 125049 h 1234516"/>
                <a:gd name="connsiteX40" fmla="*/ 519928 w 1772329"/>
                <a:gd name="connsiteY40" fmla="*/ 64699 h 1234516"/>
                <a:gd name="connsiteX41" fmla="*/ 258592 w 1772329"/>
                <a:gd name="connsiteY41" fmla="*/ 323520 h 1234516"/>
                <a:gd name="connsiteX42" fmla="*/ 15 w 1772329"/>
                <a:gd name="connsiteY42" fmla="*/ 587722 h 1234516"/>
                <a:gd name="connsiteX43" fmla="*/ 224531 w 1772329"/>
                <a:gd name="connsiteY43" fmla="*/ 843699 h 1234516"/>
                <a:gd name="connsiteX44" fmla="*/ 539704 w 1772329"/>
                <a:gd name="connsiteY44" fmla="*/ 1032543 h 1234516"/>
                <a:gd name="connsiteX45" fmla="*/ 565556 w 1772329"/>
                <a:gd name="connsiteY45" fmla="*/ 1024613 h 1234516"/>
                <a:gd name="connsiteX46" fmla="*/ 874043 w 1772329"/>
                <a:gd name="connsiteY46" fmla="*/ 1229265 h 1234516"/>
                <a:gd name="connsiteX47" fmla="*/ 1061024 w 1772329"/>
                <a:gd name="connsiteY47" fmla="*/ 1079706 h 1234516"/>
                <a:gd name="connsiteX48" fmla="*/ 1209865 w 1772329"/>
                <a:gd name="connsiteY48" fmla="*/ 1126614 h 1234516"/>
                <a:gd name="connsiteX49" fmla="*/ 1467932 w 1772329"/>
                <a:gd name="connsiteY49" fmla="*/ 906564 h 1234516"/>
                <a:gd name="connsiteX50" fmla="*/ 1511732 w 1772329"/>
                <a:gd name="connsiteY50" fmla="*/ 910953 h 1234516"/>
                <a:gd name="connsiteX51" fmla="*/ 1772329 w 1772329"/>
                <a:gd name="connsiteY51" fmla="*/ 648790 h 1234516"/>
                <a:gd name="connsiteX52" fmla="*/ 1514315 w 1772329"/>
                <a:gd name="connsiteY52" fmla="*/ 388213 h 1234516"/>
                <a:gd name="connsiteX53" fmla="*/ 1253002 w 1772329"/>
                <a:gd name="connsiteY53" fmla="*/ 129393 h 1234516"/>
                <a:gd name="connsiteX54" fmla="*/ 1145857 w 1772329"/>
                <a:gd name="connsiteY54" fmla="*/ 152047 h 1234516"/>
                <a:gd name="connsiteX55" fmla="*/ 908022 w 1772329"/>
                <a:gd name="connsiteY55" fmla="*/ 5 h 123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772329" h="1234516">
                  <a:moveTo>
                    <a:pt x="908022" y="45725"/>
                  </a:moveTo>
                  <a:cubicBezTo>
                    <a:pt x="1011328" y="45096"/>
                    <a:pt x="1100274" y="118504"/>
                    <a:pt x="1119248" y="220055"/>
                  </a:cubicBezTo>
                  <a:cubicBezTo>
                    <a:pt x="1119248" y="220215"/>
                    <a:pt x="1119454" y="220307"/>
                    <a:pt x="1119591" y="220192"/>
                  </a:cubicBezTo>
                  <a:cubicBezTo>
                    <a:pt x="1157991" y="191085"/>
                    <a:pt x="1204818" y="175263"/>
                    <a:pt x="1253002" y="175113"/>
                  </a:cubicBezTo>
                  <a:cubicBezTo>
                    <a:pt x="1371940" y="175490"/>
                    <a:pt x="1468256" y="271835"/>
                    <a:pt x="1468595" y="390774"/>
                  </a:cubicBezTo>
                  <a:cubicBezTo>
                    <a:pt x="1468711" y="407400"/>
                    <a:pt x="1466574" y="423964"/>
                    <a:pt x="1462240" y="440014"/>
                  </a:cubicBezTo>
                  <a:cubicBezTo>
                    <a:pt x="1462212" y="440138"/>
                    <a:pt x="1462288" y="440261"/>
                    <a:pt x="1462411" y="440289"/>
                  </a:cubicBezTo>
                  <a:cubicBezTo>
                    <a:pt x="1462445" y="440295"/>
                    <a:pt x="1462480" y="440295"/>
                    <a:pt x="1462514" y="440289"/>
                  </a:cubicBezTo>
                  <a:cubicBezTo>
                    <a:pt x="1479490" y="435833"/>
                    <a:pt x="1496994" y="433693"/>
                    <a:pt x="1514543" y="433933"/>
                  </a:cubicBezTo>
                  <a:cubicBezTo>
                    <a:pt x="1633637" y="435659"/>
                    <a:pt x="1728783" y="533603"/>
                    <a:pt x="1727057" y="652697"/>
                  </a:cubicBezTo>
                  <a:cubicBezTo>
                    <a:pt x="1725351" y="770451"/>
                    <a:pt x="1629497" y="865062"/>
                    <a:pt x="1511732" y="865233"/>
                  </a:cubicBezTo>
                  <a:cubicBezTo>
                    <a:pt x="1482103" y="864428"/>
                    <a:pt x="1452913" y="857884"/>
                    <a:pt x="1425778" y="845962"/>
                  </a:cubicBezTo>
                  <a:cubicBezTo>
                    <a:pt x="1425677" y="845912"/>
                    <a:pt x="1425552" y="845951"/>
                    <a:pt x="1425501" y="846054"/>
                  </a:cubicBezTo>
                  <a:cubicBezTo>
                    <a:pt x="1425483" y="846088"/>
                    <a:pt x="1425476" y="846129"/>
                    <a:pt x="1425481" y="846168"/>
                  </a:cubicBezTo>
                  <a:lnTo>
                    <a:pt x="1425481" y="860707"/>
                  </a:lnTo>
                  <a:cubicBezTo>
                    <a:pt x="1426416" y="974408"/>
                    <a:pt x="1340016" y="1069832"/>
                    <a:pt x="1226782" y="1080163"/>
                  </a:cubicBezTo>
                  <a:cubicBezTo>
                    <a:pt x="1152798" y="1086235"/>
                    <a:pt x="1081042" y="1053085"/>
                    <a:pt x="1037707" y="992815"/>
                  </a:cubicBezTo>
                  <a:cubicBezTo>
                    <a:pt x="1037636" y="992726"/>
                    <a:pt x="1037505" y="992712"/>
                    <a:pt x="1037416" y="992783"/>
                  </a:cubicBezTo>
                  <a:cubicBezTo>
                    <a:pt x="1037373" y="992819"/>
                    <a:pt x="1037345" y="992872"/>
                    <a:pt x="1037341" y="992929"/>
                  </a:cubicBezTo>
                  <a:cubicBezTo>
                    <a:pt x="1026105" y="1111733"/>
                    <a:pt x="920688" y="1198934"/>
                    <a:pt x="801885" y="1187699"/>
                  </a:cubicBezTo>
                  <a:cubicBezTo>
                    <a:pt x="691073" y="1177220"/>
                    <a:pt x="606354" y="1084278"/>
                    <a:pt x="606155" y="972972"/>
                  </a:cubicBezTo>
                  <a:cubicBezTo>
                    <a:pt x="606137" y="965191"/>
                    <a:pt x="606828" y="957425"/>
                    <a:pt x="608213" y="949769"/>
                  </a:cubicBezTo>
                  <a:cubicBezTo>
                    <a:pt x="608263" y="949680"/>
                    <a:pt x="608233" y="949568"/>
                    <a:pt x="608144" y="949518"/>
                  </a:cubicBezTo>
                  <a:cubicBezTo>
                    <a:pt x="608055" y="949468"/>
                    <a:pt x="607943" y="949497"/>
                    <a:pt x="607893" y="949587"/>
                  </a:cubicBezTo>
                  <a:cubicBezTo>
                    <a:pt x="514402" y="1022092"/>
                    <a:pt x="379837" y="1005079"/>
                    <a:pt x="307332" y="911589"/>
                  </a:cubicBezTo>
                  <a:cubicBezTo>
                    <a:pt x="282437" y="879491"/>
                    <a:pt x="267183" y="840976"/>
                    <a:pt x="263347" y="800539"/>
                  </a:cubicBezTo>
                  <a:lnTo>
                    <a:pt x="261175" y="800539"/>
                  </a:lnTo>
                  <a:cubicBezTo>
                    <a:pt x="142070" y="800366"/>
                    <a:pt x="45653" y="703672"/>
                    <a:pt x="45827" y="584565"/>
                  </a:cubicBezTo>
                  <a:cubicBezTo>
                    <a:pt x="45999" y="466799"/>
                    <a:pt x="140609" y="370945"/>
                    <a:pt x="258363" y="369240"/>
                  </a:cubicBezTo>
                  <a:cubicBezTo>
                    <a:pt x="275913" y="368997"/>
                    <a:pt x="293417" y="371137"/>
                    <a:pt x="310393" y="375595"/>
                  </a:cubicBezTo>
                  <a:cubicBezTo>
                    <a:pt x="310528" y="375622"/>
                    <a:pt x="310663" y="375535"/>
                    <a:pt x="310690" y="375400"/>
                  </a:cubicBezTo>
                  <a:cubicBezTo>
                    <a:pt x="310697" y="375366"/>
                    <a:pt x="310697" y="375332"/>
                    <a:pt x="310690" y="375298"/>
                  </a:cubicBezTo>
                  <a:cubicBezTo>
                    <a:pt x="306868" y="360701"/>
                    <a:pt x="304744" y="345712"/>
                    <a:pt x="304358" y="330629"/>
                  </a:cubicBezTo>
                  <a:cubicBezTo>
                    <a:pt x="301468" y="211988"/>
                    <a:pt x="395304" y="113466"/>
                    <a:pt x="513947" y="110576"/>
                  </a:cubicBezTo>
                  <a:cubicBezTo>
                    <a:pt x="588048" y="108773"/>
                    <a:pt x="657847" y="145287"/>
                    <a:pt x="698624" y="207185"/>
                  </a:cubicBezTo>
                  <a:cubicBezTo>
                    <a:pt x="698677" y="207286"/>
                    <a:pt x="698800" y="207327"/>
                    <a:pt x="698901" y="207274"/>
                  </a:cubicBezTo>
                  <a:cubicBezTo>
                    <a:pt x="698940" y="207254"/>
                    <a:pt x="698969" y="207224"/>
                    <a:pt x="698990" y="207185"/>
                  </a:cubicBezTo>
                  <a:cubicBezTo>
                    <a:pt x="724801" y="112730"/>
                    <a:pt x="810110" y="46836"/>
                    <a:pt x="908022" y="45725"/>
                  </a:cubicBezTo>
                  <a:moveTo>
                    <a:pt x="908022" y="5"/>
                  </a:moveTo>
                  <a:cubicBezTo>
                    <a:pt x="817327" y="620"/>
                    <a:pt x="733333" y="47865"/>
                    <a:pt x="685708" y="125049"/>
                  </a:cubicBezTo>
                  <a:cubicBezTo>
                    <a:pt x="639225" y="86132"/>
                    <a:pt x="580552" y="64772"/>
                    <a:pt x="519928" y="64699"/>
                  </a:cubicBezTo>
                  <a:cubicBezTo>
                    <a:pt x="376648" y="64877"/>
                    <a:pt x="260156" y="180249"/>
                    <a:pt x="258592" y="323520"/>
                  </a:cubicBezTo>
                  <a:cubicBezTo>
                    <a:pt x="114231" y="325072"/>
                    <a:pt x="-1538" y="443359"/>
                    <a:pt x="15" y="587722"/>
                  </a:cubicBezTo>
                  <a:cubicBezTo>
                    <a:pt x="1404" y="716771"/>
                    <a:pt x="96764" y="825493"/>
                    <a:pt x="224531" y="843699"/>
                  </a:cubicBezTo>
                  <a:cubicBezTo>
                    <a:pt x="259415" y="982880"/>
                    <a:pt x="400523" y="1067428"/>
                    <a:pt x="539704" y="1032543"/>
                  </a:cubicBezTo>
                  <a:cubicBezTo>
                    <a:pt x="548452" y="1030351"/>
                    <a:pt x="557082" y="1027704"/>
                    <a:pt x="565556" y="1024613"/>
                  </a:cubicBezTo>
                  <a:cubicBezTo>
                    <a:pt x="594229" y="1166313"/>
                    <a:pt x="732345" y="1257938"/>
                    <a:pt x="874043" y="1229265"/>
                  </a:cubicBezTo>
                  <a:cubicBezTo>
                    <a:pt x="956853" y="1212508"/>
                    <a:pt x="1026485" y="1156812"/>
                    <a:pt x="1061024" y="1079706"/>
                  </a:cubicBezTo>
                  <a:cubicBezTo>
                    <a:pt x="1104540" y="1110466"/>
                    <a:pt x="1156576" y="1126866"/>
                    <a:pt x="1209865" y="1126614"/>
                  </a:cubicBezTo>
                  <a:cubicBezTo>
                    <a:pt x="1338204" y="1126459"/>
                    <a:pt x="1447497" y="1033266"/>
                    <a:pt x="1467932" y="906564"/>
                  </a:cubicBezTo>
                  <a:cubicBezTo>
                    <a:pt x="1482357" y="909428"/>
                    <a:pt x="1497026" y="910898"/>
                    <a:pt x="1511732" y="910953"/>
                  </a:cubicBezTo>
                  <a:cubicBezTo>
                    <a:pt x="1656088" y="910521"/>
                    <a:pt x="1772761" y="793146"/>
                    <a:pt x="1772329" y="648790"/>
                  </a:cubicBezTo>
                  <a:cubicBezTo>
                    <a:pt x="1771899" y="506052"/>
                    <a:pt x="1657041" y="390051"/>
                    <a:pt x="1514315" y="388213"/>
                  </a:cubicBezTo>
                  <a:cubicBezTo>
                    <a:pt x="1512751" y="244952"/>
                    <a:pt x="1396273" y="129585"/>
                    <a:pt x="1253002" y="129393"/>
                  </a:cubicBezTo>
                  <a:cubicBezTo>
                    <a:pt x="1216106" y="129454"/>
                    <a:pt x="1179621" y="137170"/>
                    <a:pt x="1145857" y="152047"/>
                  </a:cubicBezTo>
                  <a:cubicBezTo>
                    <a:pt x="1103477" y="58917"/>
                    <a:pt x="1010339" y="-624"/>
                    <a:pt x="908022" y="5"/>
                  </a:cubicBezTo>
                  <a:close/>
                </a:path>
              </a:pathLst>
            </a:custGeom>
            <a:grpFill/>
            <a:ln w="2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8DB43F7-9D06-6D2E-B206-85DC9ADA81F1}"/>
                </a:ext>
              </a:extLst>
            </p:cNvPr>
            <p:cNvSpPr/>
            <p:nvPr/>
          </p:nvSpPr>
          <p:spPr>
            <a:xfrm>
              <a:off x="1754414" y="2422368"/>
              <a:ext cx="274320" cy="274319"/>
            </a:xfrm>
            <a:custGeom>
              <a:avLst/>
              <a:gdLst>
                <a:gd name="connsiteX0" fmla="*/ 137160 w 274320"/>
                <a:gd name="connsiteY0" fmla="*/ 45720 h 274319"/>
                <a:gd name="connsiteX1" fmla="*/ 228600 w 274320"/>
                <a:gd name="connsiteY1" fmla="*/ 137160 h 274319"/>
                <a:gd name="connsiteX2" fmla="*/ 137160 w 274320"/>
                <a:gd name="connsiteY2" fmla="*/ 228600 h 274319"/>
                <a:gd name="connsiteX3" fmla="*/ 45720 w 274320"/>
                <a:gd name="connsiteY3" fmla="*/ 137160 h 274319"/>
                <a:gd name="connsiteX4" fmla="*/ 137160 w 274320"/>
                <a:gd name="connsiteY4" fmla="*/ 45720 h 274319"/>
                <a:gd name="connsiteX5" fmla="*/ 137160 w 274320"/>
                <a:gd name="connsiteY5" fmla="*/ 0 h 274319"/>
                <a:gd name="connsiteX6" fmla="*/ 0 w 274320"/>
                <a:gd name="connsiteY6" fmla="*/ 137160 h 274319"/>
                <a:gd name="connsiteX7" fmla="*/ 137160 w 274320"/>
                <a:gd name="connsiteY7" fmla="*/ 274320 h 274319"/>
                <a:gd name="connsiteX8" fmla="*/ 274320 w 274320"/>
                <a:gd name="connsiteY8" fmla="*/ 137160 h 274319"/>
                <a:gd name="connsiteX9" fmla="*/ 137160 w 274320"/>
                <a:gd name="connsiteY9" fmla="*/ 0 h 27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320" h="274319">
                  <a:moveTo>
                    <a:pt x="137160" y="45720"/>
                  </a:moveTo>
                  <a:cubicBezTo>
                    <a:pt x="187660" y="45720"/>
                    <a:pt x="228600" y="86660"/>
                    <a:pt x="228600" y="137160"/>
                  </a:cubicBezTo>
                  <a:cubicBezTo>
                    <a:pt x="228600" y="187660"/>
                    <a:pt x="187660" y="228600"/>
                    <a:pt x="137160" y="228600"/>
                  </a:cubicBezTo>
                  <a:cubicBezTo>
                    <a:pt x="86660" y="228600"/>
                    <a:pt x="45720" y="187660"/>
                    <a:pt x="45720" y="137160"/>
                  </a:cubicBezTo>
                  <a:cubicBezTo>
                    <a:pt x="45795" y="86690"/>
                    <a:pt x="86690" y="45795"/>
                    <a:pt x="137160" y="45720"/>
                  </a:cubicBezTo>
                  <a:moveTo>
                    <a:pt x="137160" y="0"/>
                  </a:moveTo>
                  <a:cubicBezTo>
                    <a:pt x="61409" y="0"/>
                    <a:pt x="0" y="61409"/>
                    <a:pt x="0" y="137160"/>
                  </a:cubicBezTo>
                  <a:cubicBezTo>
                    <a:pt x="0" y="212911"/>
                    <a:pt x="61409" y="274320"/>
                    <a:pt x="137160" y="274320"/>
                  </a:cubicBezTo>
                  <a:cubicBezTo>
                    <a:pt x="212911" y="274320"/>
                    <a:pt x="274320" y="212911"/>
                    <a:pt x="274320" y="137160"/>
                  </a:cubicBezTo>
                  <a:cubicBezTo>
                    <a:pt x="274320" y="61409"/>
                    <a:pt x="212911" y="0"/>
                    <a:pt x="137160" y="0"/>
                  </a:cubicBezTo>
                  <a:close/>
                </a:path>
              </a:pathLst>
            </a:custGeom>
            <a:grpFill/>
            <a:ln w="2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C287509-442F-A0CB-647C-91401C1CA919}"/>
                </a:ext>
              </a:extLst>
            </p:cNvPr>
            <p:cNvSpPr/>
            <p:nvPr/>
          </p:nvSpPr>
          <p:spPr>
            <a:xfrm>
              <a:off x="1514384" y="2696757"/>
              <a:ext cx="205740" cy="205740"/>
            </a:xfrm>
            <a:custGeom>
              <a:avLst/>
              <a:gdLst>
                <a:gd name="connsiteX0" fmla="*/ 102870 w 205740"/>
                <a:gd name="connsiteY0" fmla="*/ 45720 h 205740"/>
                <a:gd name="connsiteX1" fmla="*/ 160020 w 205740"/>
                <a:gd name="connsiteY1" fmla="*/ 102870 h 205740"/>
                <a:gd name="connsiteX2" fmla="*/ 102870 w 205740"/>
                <a:gd name="connsiteY2" fmla="*/ 160020 h 205740"/>
                <a:gd name="connsiteX3" fmla="*/ 45720 w 205740"/>
                <a:gd name="connsiteY3" fmla="*/ 102870 h 205740"/>
                <a:gd name="connsiteX4" fmla="*/ 102870 w 205740"/>
                <a:gd name="connsiteY4" fmla="*/ 45720 h 205740"/>
                <a:gd name="connsiteX5" fmla="*/ 102870 w 205740"/>
                <a:gd name="connsiteY5" fmla="*/ 0 h 205740"/>
                <a:gd name="connsiteX6" fmla="*/ 0 w 205740"/>
                <a:gd name="connsiteY6" fmla="*/ 102870 h 205740"/>
                <a:gd name="connsiteX7" fmla="*/ 102870 w 205740"/>
                <a:gd name="connsiteY7" fmla="*/ 205740 h 205740"/>
                <a:gd name="connsiteX8" fmla="*/ 205740 w 205740"/>
                <a:gd name="connsiteY8" fmla="*/ 102870 h 205740"/>
                <a:gd name="connsiteX9" fmla="*/ 102870 w 205740"/>
                <a:gd name="connsiteY9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0" h="205740">
                  <a:moveTo>
                    <a:pt x="102870" y="45720"/>
                  </a:moveTo>
                  <a:cubicBezTo>
                    <a:pt x="134433" y="45720"/>
                    <a:pt x="160020" y="71307"/>
                    <a:pt x="160020" y="102870"/>
                  </a:cubicBezTo>
                  <a:cubicBezTo>
                    <a:pt x="160020" y="134433"/>
                    <a:pt x="134433" y="160020"/>
                    <a:pt x="102870" y="160020"/>
                  </a:cubicBezTo>
                  <a:cubicBezTo>
                    <a:pt x="71307" y="160020"/>
                    <a:pt x="45720" y="134433"/>
                    <a:pt x="45720" y="102870"/>
                  </a:cubicBezTo>
                  <a:cubicBezTo>
                    <a:pt x="45720" y="71307"/>
                    <a:pt x="71307" y="45720"/>
                    <a:pt x="102870" y="45720"/>
                  </a:cubicBezTo>
                  <a:moveTo>
                    <a:pt x="102870" y="0"/>
                  </a:moveTo>
                  <a:cubicBezTo>
                    <a:pt x="46056" y="0"/>
                    <a:pt x="0" y="46056"/>
                    <a:pt x="0" y="102870"/>
                  </a:cubicBezTo>
                  <a:cubicBezTo>
                    <a:pt x="0" y="159684"/>
                    <a:pt x="46056" y="205740"/>
                    <a:pt x="102870" y="205740"/>
                  </a:cubicBezTo>
                  <a:cubicBezTo>
                    <a:pt x="159684" y="205740"/>
                    <a:pt x="205740" y="159684"/>
                    <a:pt x="205740" y="102870"/>
                  </a:cubicBezTo>
                  <a:cubicBezTo>
                    <a:pt x="205740" y="46056"/>
                    <a:pt x="159684" y="0"/>
                    <a:pt x="102870" y="0"/>
                  </a:cubicBezTo>
                  <a:close/>
                </a:path>
              </a:pathLst>
            </a:custGeom>
            <a:grpFill/>
            <a:ln w="2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01AF92E-B90B-B6EA-1AEF-514E319C2684}"/>
              </a:ext>
            </a:extLst>
          </p:cNvPr>
          <p:cNvSpPr txBox="1"/>
          <p:nvPr/>
        </p:nvSpPr>
        <p:spPr>
          <a:xfrm>
            <a:off x="1988210" y="1167923"/>
            <a:ext cx="509839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500" dirty="0">
                <a:solidFill>
                  <a:schemeClr val="tx2"/>
                </a:solidFill>
                <a:latin typeface="+mj-lt"/>
              </a:rPr>
              <a:t>Технология искусственного интеллекта может дать рост ВВП РФ на 4,6% до 2030 года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2669F-F0AD-D58D-07A7-FB9D6EA99C61}"/>
              </a:ext>
            </a:extLst>
          </p:cNvPr>
          <p:cNvSpPr txBox="1"/>
          <p:nvPr/>
        </p:nvSpPr>
        <p:spPr>
          <a:xfrm>
            <a:off x="4861699" y="2242641"/>
            <a:ext cx="1512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accent1"/>
                </a:solidFill>
                <a:latin typeface="+mj-lt"/>
              </a:rPr>
              <a:t>(ПМЭФ 2024)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83A10-8674-1966-D720-E176F075427B}"/>
              </a:ext>
            </a:extLst>
          </p:cNvPr>
          <p:cNvSpPr txBox="1"/>
          <p:nvPr/>
        </p:nvSpPr>
        <p:spPr>
          <a:xfrm>
            <a:off x="2710828" y="3530829"/>
            <a:ext cx="269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FFD430"/>
                </a:solidFill>
              </a:rPr>
              <a:t>Процент кейсов на категорию «государственное управление»</a:t>
            </a: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AF0CCB11-A0EF-EA08-C295-A002E67AB2DA}"/>
              </a:ext>
            </a:extLst>
          </p:cNvPr>
          <p:cNvSpPr/>
          <p:nvPr/>
        </p:nvSpPr>
        <p:spPr>
          <a:xfrm>
            <a:off x="2740284" y="3487307"/>
            <a:ext cx="2667679" cy="949774"/>
          </a:xfrm>
          <a:prstGeom prst="homePlate">
            <a:avLst/>
          </a:prstGeom>
          <a:noFill/>
          <a:ln>
            <a:solidFill>
              <a:srgbClr val="FFD4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D43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44EC2-69B2-FA9A-9512-3FD758FDB520}"/>
              </a:ext>
            </a:extLst>
          </p:cNvPr>
          <p:cNvSpPr txBox="1"/>
          <p:nvPr/>
        </p:nvSpPr>
        <p:spPr>
          <a:xfrm>
            <a:off x="1596673" y="2871346"/>
            <a:ext cx="40502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/>
                </a:solidFill>
                <a:latin typeface="+mj-lt"/>
              </a:rPr>
              <a:t>По прогнозу 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Global Sachs </a:t>
            </a:r>
            <a:r>
              <a:rPr lang="ru-RU" sz="1400" dirty="0">
                <a:solidFill>
                  <a:schemeClr val="accent1"/>
                </a:solidFill>
                <a:latin typeface="+mj-lt"/>
              </a:rPr>
              <a:t>рост мирового ВВП - 7%</a:t>
            </a:r>
          </a:p>
        </p:txBody>
      </p:sp>
    </p:spTree>
    <p:extLst>
      <p:ext uri="{BB962C8B-B14F-4D97-AF65-F5344CB8AC3E}">
        <p14:creationId xmlns:p14="http://schemas.microsoft.com/office/powerpoint/2010/main" val="4267886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29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9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28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xit" presetSubtype="0" repeatCount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29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9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28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880D46-5EAE-45C7-BE76-5AF3DE03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16" y="535362"/>
            <a:ext cx="7696200" cy="715566"/>
          </a:xfrm>
        </p:spPr>
        <p:txBody>
          <a:bodyPr>
            <a:normAutofit fontScale="90000"/>
          </a:bodyPr>
          <a:lstStyle/>
          <a:p>
            <a:r>
              <a:rPr lang="ru-RU" dirty="0"/>
              <a:t>ДОРОЖНАЯ КАРТА РАЗВИТИЯ МИРОВОЙ </a:t>
            </a:r>
            <a:r>
              <a:rPr lang="ru-RU" dirty="0">
                <a:solidFill>
                  <a:schemeClr val="accent1"/>
                </a:solidFill>
              </a:rPr>
              <a:t>ЭКОНОМИКИ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9" name="Google Shape;7114;p21">
            <a:extLst>
              <a:ext uri="{FF2B5EF4-FFF2-40B4-BE49-F238E27FC236}">
                <a16:creationId xmlns:a16="http://schemas.microsoft.com/office/drawing/2014/main" id="{2C7BF176-C291-AD5A-4765-AE79476807FA}"/>
              </a:ext>
            </a:extLst>
          </p:cNvPr>
          <p:cNvSpPr/>
          <p:nvPr/>
        </p:nvSpPr>
        <p:spPr>
          <a:xfrm>
            <a:off x="5835582" y="3960801"/>
            <a:ext cx="343251" cy="386661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solidFill>
            <a:srgbClr val="FFD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" name="Google Shape;7115;p21">
            <a:extLst>
              <a:ext uri="{FF2B5EF4-FFF2-40B4-BE49-F238E27FC236}">
                <a16:creationId xmlns:a16="http://schemas.microsoft.com/office/drawing/2014/main" id="{88970226-2811-16A0-8D5E-751FD07A447E}"/>
              </a:ext>
            </a:extLst>
          </p:cNvPr>
          <p:cNvGrpSpPr/>
          <p:nvPr/>
        </p:nvGrpSpPr>
        <p:grpSpPr>
          <a:xfrm>
            <a:off x="5909281" y="4033702"/>
            <a:ext cx="201221" cy="201192"/>
            <a:chOff x="583100" y="3982600"/>
            <a:chExt cx="296175" cy="296175"/>
          </a:xfrm>
          <a:solidFill>
            <a:schemeClr val="bg2">
              <a:lumMod val="50000"/>
            </a:schemeClr>
          </a:solidFill>
        </p:grpSpPr>
        <p:sp>
          <p:nvSpPr>
            <p:cNvPr id="51" name="Google Shape;7116;p21">
              <a:extLst>
                <a:ext uri="{FF2B5EF4-FFF2-40B4-BE49-F238E27FC236}">
                  <a16:creationId xmlns:a16="http://schemas.microsoft.com/office/drawing/2014/main" id="{E06FE1B4-575E-EFE2-BEC1-F32F2C0AEE35}"/>
                </a:ext>
              </a:extLst>
            </p:cNvPr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117;p21">
              <a:extLst>
                <a:ext uri="{FF2B5EF4-FFF2-40B4-BE49-F238E27FC236}">
                  <a16:creationId xmlns:a16="http://schemas.microsoft.com/office/drawing/2014/main" id="{D2B487D9-E26C-661C-A152-6B88D959A4E1}"/>
                </a:ext>
              </a:extLst>
            </p:cNvPr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118;p21">
              <a:extLst>
                <a:ext uri="{FF2B5EF4-FFF2-40B4-BE49-F238E27FC236}">
                  <a16:creationId xmlns:a16="http://schemas.microsoft.com/office/drawing/2014/main" id="{15758763-37E7-A23E-8585-B97AFDC78CC2}"/>
                </a:ext>
              </a:extLst>
            </p:cNvPr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119;p21">
              <a:extLst>
                <a:ext uri="{FF2B5EF4-FFF2-40B4-BE49-F238E27FC236}">
                  <a16:creationId xmlns:a16="http://schemas.microsoft.com/office/drawing/2014/main" id="{409F84B7-8FB8-FBBE-CB63-34831ECF2A03}"/>
                </a:ext>
              </a:extLst>
            </p:cNvPr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120;p21">
              <a:extLst>
                <a:ext uri="{FF2B5EF4-FFF2-40B4-BE49-F238E27FC236}">
                  <a16:creationId xmlns:a16="http://schemas.microsoft.com/office/drawing/2014/main" id="{9CD7D244-D28B-3FCE-F82E-C5C17E7CBEA7}"/>
                </a:ext>
              </a:extLst>
            </p:cNvPr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7121;p21">
              <a:extLst>
                <a:ext uri="{FF2B5EF4-FFF2-40B4-BE49-F238E27FC236}">
                  <a16:creationId xmlns:a16="http://schemas.microsoft.com/office/drawing/2014/main" id="{796A23F4-3B3B-0301-5539-5F2FA2FB672F}"/>
                </a:ext>
              </a:extLst>
            </p:cNvPr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7122;p21">
              <a:extLst>
                <a:ext uri="{FF2B5EF4-FFF2-40B4-BE49-F238E27FC236}">
                  <a16:creationId xmlns:a16="http://schemas.microsoft.com/office/drawing/2014/main" id="{92C5ECDE-9514-6AC5-3F8C-00F1A6CB7978}"/>
                </a:ext>
              </a:extLst>
            </p:cNvPr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7123;p21">
            <a:extLst>
              <a:ext uri="{FF2B5EF4-FFF2-40B4-BE49-F238E27FC236}">
                <a16:creationId xmlns:a16="http://schemas.microsoft.com/office/drawing/2014/main" id="{EFF7A41F-BEEE-A46D-CDB4-3FCEA7F004BB}"/>
              </a:ext>
            </a:extLst>
          </p:cNvPr>
          <p:cNvSpPr/>
          <p:nvPr/>
        </p:nvSpPr>
        <p:spPr>
          <a:xfrm>
            <a:off x="3052850" y="3983024"/>
            <a:ext cx="342847" cy="386678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solidFill>
            <a:srgbClr val="FFD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7124;p21">
            <a:extLst>
              <a:ext uri="{FF2B5EF4-FFF2-40B4-BE49-F238E27FC236}">
                <a16:creationId xmlns:a16="http://schemas.microsoft.com/office/drawing/2014/main" id="{5B4E10EF-3604-85B8-D3F2-BBDDD057643E}"/>
              </a:ext>
            </a:extLst>
          </p:cNvPr>
          <p:cNvSpPr/>
          <p:nvPr/>
        </p:nvSpPr>
        <p:spPr>
          <a:xfrm>
            <a:off x="4400567" y="1642235"/>
            <a:ext cx="342865" cy="386555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solidFill>
            <a:srgbClr val="FFD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" name="Google Shape;7125;p21">
            <a:extLst>
              <a:ext uri="{FF2B5EF4-FFF2-40B4-BE49-F238E27FC236}">
                <a16:creationId xmlns:a16="http://schemas.microsoft.com/office/drawing/2014/main" id="{9663826E-607B-93EC-8E04-522394CD5D11}"/>
              </a:ext>
            </a:extLst>
          </p:cNvPr>
          <p:cNvGrpSpPr/>
          <p:nvPr/>
        </p:nvGrpSpPr>
        <p:grpSpPr>
          <a:xfrm>
            <a:off x="4471389" y="1734917"/>
            <a:ext cx="201221" cy="201192"/>
            <a:chOff x="3497300" y="3227275"/>
            <a:chExt cx="296175" cy="296175"/>
          </a:xfrm>
          <a:solidFill>
            <a:schemeClr val="bg2">
              <a:lumMod val="50000"/>
            </a:schemeClr>
          </a:solidFill>
        </p:grpSpPr>
        <p:sp>
          <p:nvSpPr>
            <p:cNvPr id="61" name="Google Shape;7126;p21">
              <a:extLst>
                <a:ext uri="{FF2B5EF4-FFF2-40B4-BE49-F238E27FC236}">
                  <a16:creationId xmlns:a16="http://schemas.microsoft.com/office/drawing/2014/main" id="{9F0ABDFE-1FB5-EE10-B0CC-D8F02B33E8EB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7127;p21">
              <a:extLst>
                <a:ext uri="{FF2B5EF4-FFF2-40B4-BE49-F238E27FC236}">
                  <a16:creationId xmlns:a16="http://schemas.microsoft.com/office/drawing/2014/main" id="{F8489D64-F9C0-6F4F-BD74-123F1409D0DF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7128;p21">
              <a:extLst>
                <a:ext uri="{FF2B5EF4-FFF2-40B4-BE49-F238E27FC236}">
                  <a16:creationId xmlns:a16="http://schemas.microsoft.com/office/drawing/2014/main" id="{39FF2396-F917-D16D-3396-5F2E0C17A126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7129;p21">
              <a:extLst>
                <a:ext uri="{FF2B5EF4-FFF2-40B4-BE49-F238E27FC236}">
                  <a16:creationId xmlns:a16="http://schemas.microsoft.com/office/drawing/2014/main" id="{D6FCF3E4-517C-087B-BEAE-C638871A887B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7130;p21">
              <a:extLst>
                <a:ext uri="{FF2B5EF4-FFF2-40B4-BE49-F238E27FC236}">
                  <a16:creationId xmlns:a16="http://schemas.microsoft.com/office/drawing/2014/main" id="{79F80064-49FB-5C3A-1884-A2BC0076B295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7131;p21">
              <a:extLst>
                <a:ext uri="{FF2B5EF4-FFF2-40B4-BE49-F238E27FC236}">
                  <a16:creationId xmlns:a16="http://schemas.microsoft.com/office/drawing/2014/main" id="{AC88D445-62C3-AF2C-25FC-D88B7CF5C097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7132;p21">
              <a:extLst>
                <a:ext uri="{FF2B5EF4-FFF2-40B4-BE49-F238E27FC236}">
                  <a16:creationId xmlns:a16="http://schemas.microsoft.com/office/drawing/2014/main" id="{DBE4C5C6-7A81-5857-B159-A54E2786BDAF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7133;p21">
              <a:extLst>
                <a:ext uri="{FF2B5EF4-FFF2-40B4-BE49-F238E27FC236}">
                  <a16:creationId xmlns:a16="http://schemas.microsoft.com/office/drawing/2014/main" id="{62012455-3AFF-1776-4490-8710913E8797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134;p21">
            <a:extLst>
              <a:ext uri="{FF2B5EF4-FFF2-40B4-BE49-F238E27FC236}">
                <a16:creationId xmlns:a16="http://schemas.microsoft.com/office/drawing/2014/main" id="{D6C45A5B-1ECE-4402-EE35-BAC07610A09D}"/>
              </a:ext>
            </a:extLst>
          </p:cNvPr>
          <p:cNvSpPr/>
          <p:nvPr/>
        </p:nvSpPr>
        <p:spPr>
          <a:xfrm>
            <a:off x="7118223" y="163188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solidFill>
            <a:srgbClr val="FFD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6" name="Google Shape;7135;p21">
            <a:extLst>
              <a:ext uri="{FF2B5EF4-FFF2-40B4-BE49-F238E27FC236}">
                <a16:creationId xmlns:a16="http://schemas.microsoft.com/office/drawing/2014/main" id="{AD5C4A51-2B71-794A-E3FD-9503836E6F66}"/>
              </a:ext>
            </a:extLst>
          </p:cNvPr>
          <p:cNvGrpSpPr/>
          <p:nvPr/>
        </p:nvGrpSpPr>
        <p:grpSpPr>
          <a:xfrm>
            <a:off x="7189036" y="1724205"/>
            <a:ext cx="201221" cy="201905"/>
            <a:chOff x="4991425" y="3234750"/>
            <a:chExt cx="296175" cy="297225"/>
          </a:xfrm>
          <a:solidFill>
            <a:schemeClr val="bg2">
              <a:lumMod val="50000"/>
            </a:schemeClr>
          </a:solidFill>
        </p:grpSpPr>
        <p:sp>
          <p:nvSpPr>
            <p:cNvPr id="83" name="Google Shape;7136;p21">
              <a:extLst>
                <a:ext uri="{FF2B5EF4-FFF2-40B4-BE49-F238E27FC236}">
                  <a16:creationId xmlns:a16="http://schemas.microsoft.com/office/drawing/2014/main" id="{A22B159B-2A2F-CCE6-CB99-6C0F85082C52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7137;p21">
              <a:extLst>
                <a:ext uri="{FF2B5EF4-FFF2-40B4-BE49-F238E27FC236}">
                  <a16:creationId xmlns:a16="http://schemas.microsoft.com/office/drawing/2014/main" id="{FC3CE450-B2A2-4336-FD91-1E18C7A7284A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7138;p21">
              <a:extLst>
                <a:ext uri="{FF2B5EF4-FFF2-40B4-BE49-F238E27FC236}">
                  <a16:creationId xmlns:a16="http://schemas.microsoft.com/office/drawing/2014/main" id="{E2F68DBD-8F8D-3B72-7056-21D602DEAE99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7139;p21">
              <a:extLst>
                <a:ext uri="{FF2B5EF4-FFF2-40B4-BE49-F238E27FC236}">
                  <a16:creationId xmlns:a16="http://schemas.microsoft.com/office/drawing/2014/main" id="{D9DBC16F-E3BD-4F9B-DC45-EB10A9C1A490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7140;p21">
              <a:extLst>
                <a:ext uri="{FF2B5EF4-FFF2-40B4-BE49-F238E27FC236}">
                  <a16:creationId xmlns:a16="http://schemas.microsoft.com/office/drawing/2014/main" id="{52128E6C-1547-C356-ED90-E570E72CC638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7141;p21">
              <a:extLst>
                <a:ext uri="{FF2B5EF4-FFF2-40B4-BE49-F238E27FC236}">
                  <a16:creationId xmlns:a16="http://schemas.microsoft.com/office/drawing/2014/main" id="{8E25C66E-E8FD-BCC5-AD1C-17A733185E9D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7220;p21">
            <a:extLst>
              <a:ext uri="{FF2B5EF4-FFF2-40B4-BE49-F238E27FC236}">
                <a16:creationId xmlns:a16="http://schemas.microsoft.com/office/drawing/2014/main" id="{95CEEB14-B13A-BB44-B00E-73F654C1410D}"/>
              </a:ext>
            </a:extLst>
          </p:cNvPr>
          <p:cNvSpPr/>
          <p:nvPr/>
        </p:nvSpPr>
        <p:spPr>
          <a:xfrm>
            <a:off x="1179786" y="2743292"/>
            <a:ext cx="1360139" cy="489455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solidFill>
            <a:srgbClr val="FFD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7221;p21">
            <a:extLst>
              <a:ext uri="{FF2B5EF4-FFF2-40B4-BE49-F238E27FC236}">
                <a16:creationId xmlns:a16="http://schemas.microsoft.com/office/drawing/2014/main" id="{20E9E74A-8B1E-B86D-51CA-1E73D912AAC0}"/>
              </a:ext>
            </a:extLst>
          </p:cNvPr>
          <p:cNvSpPr/>
          <p:nvPr/>
        </p:nvSpPr>
        <p:spPr>
          <a:xfrm>
            <a:off x="2551461" y="2742540"/>
            <a:ext cx="1360109" cy="489455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solidFill>
            <a:srgbClr val="F59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7222;p21">
            <a:extLst>
              <a:ext uri="{FF2B5EF4-FFF2-40B4-BE49-F238E27FC236}">
                <a16:creationId xmlns:a16="http://schemas.microsoft.com/office/drawing/2014/main" id="{13E73F58-6F21-C13E-3462-6E57322C7A0E}"/>
              </a:ext>
            </a:extLst>
          </p:cNvPr>
          <p:cNvSpPr/>
          <p:nvPr/>
        </p:nvSpPr>
        <p:spPr>
          <a:xfrm>
            <a:off x="3917332" y="2742921"/>
            <a:ext cx="1359434" cy="489455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solidFill>
            <a:srgbClr val="FFD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7223;p21">
            <a:extLst>
              <a:ext uri="{FF2B5EF4-FFF2-40B4-BE49-F238E27FC236}">
                <a16:creationId xmlns:a16="http://schemas.microsoft.com/office/drawing/2014/main" id="{06F5FB32-248B-2C5E-0913-297A5313AA38}"/>
              </a:ext>
            </a:extLst>
          </p:cNvPr>
          <p:cNvSpPr/>
          <p:nvPr/>
        </p:nvSpPr>
        <p:spPr>
          <a:xfrm>
            <a:off x="5276766" y="2743217"/>
            <a:ext cx="1360139" cy="489455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solidFill>
            <a:srgbClr val="F59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7224;p21">
            <a:extLst>
              <a:ext uri="{FF2B5EF4-FFF2-40B4-BE49-F238E27FC236}">
                <a16:creationId xmlns:a16="http://schemas.microsoft.com/office/drawing/2014/main" id="{55412175-EE67-8356-9E22-DBF71B411424}"/>
              </a:ext>
            </a:extLst>
          </p:cNvPr>
          <p:cNvSpPr/>
          <p:nvPr/>
        </p:nvSpPr>
        <p:spPr>
          <a:xfrm>
            <a:off x="6624882" y="2743217"/>
            <a:ext cx="1360109" cy="489455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solidFill>
            <a:srgbClr val="FFD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7225;p21">
            <a:extLst>
              <a:ext uri="{FF2B5EF4-FFF2-40B4-BE49-F238E27FC236}">
                <a16:creationId xmlns:a16="http://schemas.microsoft.com/office/drawing/2014/main" id="{F88C0BEB-905B-35B5-E57F-51EE8EA3AF31}"/>
              </a:ext>
            </a:extLst>
          </p:cNvPr>
          <p:cNvSpPr/>
          <p:nvPr/>
        </p:nvSpPr>
        <p:spPr>
          <a:xfrm>
            <a:off x="1676083" y="1608283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solidFill>
            <a:srgbClr val="FFD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7229;p21">
            <a:extLst>
              <a:ext uri="{FF2B5EF4-FFF2-40B4-BE49-F238E27FC236}">
                <a16:creationId xmlns:a16="http://schemas.microsoft.com/office/drawing/2014/main" id="{818AEDB0-66D4-26EB-6D06-9CBBDC7F228E}"/>
              </a:ext>
            </a:extLst>
          </p:cNvPr>
          <p:cNvSpPr/>
          <p:nvPr/>
        </p:nvSpPr>
        <p:spPr>
          <a:xfrm>
            <a:off x="3188316" y="3311561"/>
            <a:ext cx="62100" cy="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7231;p21">
            <a:extLst>
              <a:ext uri="{FF2B5EF4-FFF2-40B4-BE49-F238E27FC236}">
                <a16:creationId xmlns:a16="http://schemas.microsoft.com/office/drawing/2014/main" id="{60EE9D4D-6E73-0500-616A-15E6DAE291B7}"/>
              </a:ext>
            </a:extLst>
          </p:cNvPr>
          <p:cNvSpPr txBox="1"/>
          <p:nvPr/>
        </p:nvSpPr>
        <p:spPr>
          <a:xfrm>
            <a:off x="1355565" y="2864258"/>
            <a:ext cx="987367" cy="25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" sz="2500">
                <a:solidFill>
                  <a:schemeClr val="bg2">
                    <a:lumMod val="50000"/>
                  </a:schemeClr>
                </a:solidFill>
                <a:latin typeface="+mj-lt"/>
                <a:sym typeface="Arial"/>
              </a:rPr>
              <a:t>20</a:t>
            </a:r>
            <a:r>
              <a:rPr lang="ru-RU" sz="2500">
                <a:solidFill>
                  <a:schemeClr val="bg2">
                    <a:lumMod val="50000"/>
                  </a:schemeClr>
                </a:solidFill>
                <a:latin typeface="+mj-lt"/>
                <a:sym typeface="Arial"/>
              </a:rPr>
              <a:t>30</a:t>
            </a:r>
            <a:endParaRPr sz="2500">
              <a:solidFill>
                <a:schemeClr val="bg2">
                  <a:lumMod val="50000"/>
                </a:schemeClr>
              </a:solidFill>
              <a:latin typeface="+mj-lt"/>
              <a:sym typeface="Arial"/>
            </a:endParaRPr>
          </a:p>
        </p:txBody>
      </p:sp>
      <p:sp>
        <p:nvSpPr>
          <p:cNvPr id="106" name="Google Shape;7235;p21">
            <a:extLst>
              <a:ext uri="{FF2B5EF4-FFF2-40B4-BE49-F238E27FC236}">
                <a16:creationId xmlns:a16="http://schemas.microsoft.com/office/drawing/2014/main" id="{EF706BCF-3CF2-275E-FE75-6508AA3DA94F}"/>
              </a:ext>
            </a:extLst>
          </p:cNvPr>
          <p:cNvSpPr/>
          <p:nvPr/>
        </p:nvSpPr>
        <p:spPr>
          <a:xfrm>
            <a:off x="3187919" y="3881438"/>
            <a:ext cx="62100" cy="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1" name="Google Shape;7240;p21">
            <a:extLst>
              <a:ext uri="{FF2B5EF4-FFF2-40B4-BE49-F238E27FC236}">
                <a16:creationId xmlns:a16="http://schemas.microsoft.com/office/drawing/2014/main" id="{FAD15EA8-3A7D-749C-02FA-AB2F7B8A46FE}"/>
              </a:ext>
            </a:extLst>
          </p:cNvPr>
          <p:cNvCxnSpPr>
            <a:cxnSpLocks/>
            <a:stCxn id="100" idx="4"/>
            <a:endCxn id="106" idx="0"/>
          </p:cNvCxnSpPr>
          <p:nvPr/>
        </p:nvCxnSpPr>
        <p:spPr>
          <a:xfrm flipH="1">
            <a:off x="3219066" y="3373661"/>
            <a:ext cx="300" cy="507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17" name="Google Shape;7246;p21">
            <a:extLst>
              <a:ext uri="{FF2B5EF4-FFF2-40B4-BE49-F238E27FC236}">
                <a16:creationId xmlns:a16="http://schemas.microsoft.com/office/drawing/2014/main" id="{C50017F6-97EE-ADB6-2628-3813E55D3E53}"/>
              </a:ext>
            </a:extLst>
          </p:cNvPr>
          <p:cNvGrpSpPr/>
          <p:nvPr/>
        </p:nvGrpSpPr>
        <p:grpSpPr>
          <a:xfrm>
            <a:off x="3116008" y="4073159"/>
            <a:ext cx="206115" cy="206115"/>
            <a:chOff x="1049375" y="2680675"/>
            <a:chExt cx="297725" cy="297725"/>
          </a:xfrm>
          <a:solidFill>
            <a:schemeClr val="bg2">
              <a:lumMod val="50000"/>
            </a:schemeClr>
          </a:solidFill>
        </p:grpSpPr>
        <p:sp>
          <p:nvSpPr>
            <p:cNvPr id="118" name="Google Shape;7247;p21">
              <a:extLst>
                <a:ext uri="{FF2B5EF4-FFF2-40B4-BE49-F238E27FC236}">
                  <a16:creationId xmlns:a16="http://schemas.microsoft.com/office/drawing/2014/main" id="{3688A53B-F909-1FD7-7707-3C58414ECE64}"/>
                </a:ext>
              </a:extLst>
            </p:cNvPr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7248;p21">
              <a:extLst>
                <a:ext uri="{FF2B5EF4-FFF2-40B4-BE49-F238E27FC236}">
                  <a16:creationId xmlns:a16="http://schemas.microsoft.com/office/drawing/2014/main" id="{D746901C-EC50-73ED-F38D-680A4EA10206}"/>
                </a:ext>
              </a:extLst>
            </p:cNvPr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7249;p21">
            <a:extLst>
              <a:ext uri="{FF2B5EF4-FFF2-40B4-BE49-F238E27FC236}">
                <a16:creationId xmlns:a16="http://schemas.microsoft.com/office/drawing/2014/main" id="{36CEE78C-E2F8-50A5-C1FC-6011D6CCAC41}"/>
              </a:ext>
            </a:extLst>
          </p:cNvPr>
          <p:cNvSpPr txBox="1"/>
          <p:nvPr/>
        </p:nvSpPr>
        <p:spPr>
          <a:xfrm>
            <a:off x="5386237" y="2220824"/>
            <a:ext cx="1193756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050" kern="0" dirty="0">
                <a:solidFill>
                  <a:srgbClr val="FFD430"/>
                </a:solidFill>
                <a:latin typeface="Arial"/>
                <a:cs typeface="Arial"/>
                <a:sym typeface="Arial"/>
              </a:rPr>
              <a:t>Эволюция трудового капитала</a:t>
            </a:r>
            <a:endParaRPr sz="1050" kern="0" dirty="0">
              <a:solidFill>
                <a:srgbClr val="FFD43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7250;p21">
            <a:extLst>
              <a:ext uri="{FF2B5EF4-FFF2-40B4-BE49-F238E27FC236}">
                <a16:creationId xmlns:a16="http://schemas.microsoft.com/office/drawing/2014/main" id="{B81A2F41-C7AF-FC52-63C6-BB15497E4922}"/>
              </a:ext>
            </a:extLst>
          </p:cNvPr>
          <p:cNvSpPr txBox="1"/>
          <p:nvPr/>
        </p:nvSpPr>
        <p:spPr>
          <a:xfrm>
            <a:off x="2593757" y="2166463"/>
            <a:ext cx="1193756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FFD43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Новая мировая экономическая модель и эра технологий</a:t>
            </a:r>
          </a:p>
        </p:txBody>
      </p:sp>
      <p:sp>
        <p:nvSpPr>
          <p:cNvPr id="122" name="Google Shape;7251;p21">
            <a:extLst>
              <a:ext uri="{FF2B5EF4-FFF2-40B4-BE49-F238E27FC236}">
                <a16:creationId xmlns:a16="http://schemas.microsoft.com/office/drawing/2014/main" id="{4548F3E1-6C84-4D9A-4735-719F2B07859A}"/>
              </a:ext>
            </a:extLst>
          </p:cNvPr>
          <p:cNvSpPr txBox="1"/>
          <p:nvPr/>
        </p:nvSpPr>
        <p:spPr>
          <a:xfrm>
            <a:off x="3875644" y="3322318"/>
            <a:ext cx="1474943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050" kern="0" dirty="0">
                <a:solidFill>
                  <a:srgbClr val="FFD430"/>
                </a:solidFill>
                <a:latin typeface="Arial"/>
                <a:cs typeface="Arial"/>
                <a:sym typeface="Arial"/>
              </a:rPr>
              <a:t>Изменение роли государства на фоне цифровизации</a:t>
            </a:r>
            <a:endParaRPr sz="1050" kern="0" dirty="0">
              <a:solidFill>
                <a:srgbClr val="FFD43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7252;p21">
            <a:extLst>
              <a:ext uri="{FF2B5EF4-FFF2-40B4-BE49-F238E27FC236}">
                <a16:creationId xmlns:a16="http://schemas.microsoft.com/office/drawing/2014/main" id="{2B0112D2-075D-0E0B-757F-C41FC11E9C6A}"/>
              </a:ext>
            </a:extLst>
          </p:cNvPr>
          <p:cNvSpPr txBox="1"/>
          <p:nvPr/>
        </p:nvSpPr>
        <p:spPr>
          <a:xfrm>
            <a:off x="6655447" y="3293794"/>
            <a:ext cx="1313358" cy="76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defRPr/>
            </a:pPr>
            <a:r>
              <a:rPr lang="ru-RU" sz="1050" kern="0" dirty="0">
                <a:solidFill>
                  <a:srgbClr val="FFD430"/>
                </a:solidFill>
                <a:latin typeface="Arial"/>
                <a:cs typeface="Arial"/>
                <a:sym typeface="Arial"/>
              </a:rPr>
              <a:t>Цифровое благополучие. Переход к устойчивому развитию</a:t>
            </a:r>
            <a:endParaRPr sz="1050" kern="0" dirty="0">
              <a:solidFill>
                <a:srgbClr val="FFD43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7253;p21">
            <a:extLst>
              <a:ext uri="{FF2B5EF4-FFF2-40B4-BE49-F238E27FC236}">
                <a16:creationId xmlns:a16="http://schemas.microsoft.com/office/drawing/2014/main" id="{B85DCFF8-B23E-1197-BA5B-068633F55872}"/>
              </a:ext>
            </a:extLst>
          </p:cNvPr>
          <p:cNvSpPr txBox="1"/>
          <p:nvPr/>
        </p:nvSpPr>
        <p:spPr>
          <a:xfrm>
            <a:off x="1202512" y="3312007"/>
            <a:ext cx="1193756" cy="60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FFD43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Цифровая трансформация </a:t>
            </a:r>
            <a:r>
              <a:rPr lang="ru-RU" sz="1050" kern="0" dirty="0">
                <a:solidFill>
                  <a:srgbClr val="FFD430"/>
                </a:solidFill>
                <a:latin typeface="Arial"/>
                <a:cs typeface="Arial"/>
                <a:sym typeface="Arial"/>
              </a:rPr>
              <a:t>и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D43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ru-RU" sz="1050" kern="0" dirty="0">
                <a:solidFill>
                  <a:srgbClr val="FFD430"/>
                </a:solidFill>
                <a:latin typeface="Arial"/>
                <a:cs typeface="Arial"/>
                <a:sym typeface="Arial"/>
              </a:rPr>
              <a:t>"зеленая" экономика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FFD43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" name="Google Shape;7254;p21">
            <a:extLst>
              <a:ext uri="{FF2B5EF4-FFF2-40B4-BE49-F238E27FC236}">
                <a16:creationId xmlns:a16="http://schemas.microsoft.com/office/drawing/2014/main" id="{B6079A0A-DC15-4171-B6E2-DE020E499661}"/>
              </a:ext>
            </a:extLst>
          </p:cNvPr>
          <p:cNvGrpSpPr/>
          <p:nvPr/>
        </p:nvGrpSpPr>
        <p:grpSpPr>
          <a:xfrm>
            <a:off x="1746896" y="1719425"/>
            <a:ext cx="201221" cy="164272"/>
            <a:chOff x="3860400" y="3254050"/>
            <a:chExt cx="296175" cy="241825"/>
          </a:xfrm>
          <a:solidFill>
            <a:schemeClr val="bg2">
              <a:lumMod val="50000"/>
            </a:schemeClr>
          </a:solidFill>
        </p:grpSpPr>
        <p:sp>
          <p:nvSpPr>
            <p:cNvPr id="126" name="Google Shape;7255;p21">
              <a:extLst>
                <a:ext uri="{FF2B5EF4-FFF2-40B4-BE49-F238E27FC236}">
                  <a16:creationId xmlns:a16="http://schemas.microsoft.com/office/drawing/2014/main" id="{035A9446-B1F2-EB66-E49D-FD6D1A0E4954}"/>
                </a:ext>
              </a:extLst>
            </p:cNvPr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7256;p21">
              <a:extLst>
                <a:ext uri="{FF2B5EF4-FFF2-40B4-BE49-F238E27FC236}">
                  <a16:creationId xmlns:a16="http://schemas.microsoft.com/office/drawing/2014/main" id="{35353845-72D7-AEBC-4CA7-561626B594DF}"/>
                </a:ext>
              </a:extLst>
            </p:cNvPr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7257;p21">
              <a:extLst>
                <a:ext uri="{FF2B5EF4-FFF2-40B4-BE49-F238E27FC236}">
                  <a16:creationId xmlns:a16="http://schemas.microsoft.com/office/drawing/2014/main" id="{78F53DEF-6B00-D771-F1B5-551ACF357CC0}"/>
                </a:ext>
              </a:extLst>
            </p:cNvPr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7258;p21">
              <a:extLst>
                <a:ext uri="{FF2B5EF4-FFF2-40B4-BE49-F238E27FC236}">
                  <a16:creationId xmlns:a16="http://schemas.microsoft.com/office/drawing/2014/main" id="{19856602-0AF2-67AF-1420-9D102E79984F}"/>
                </a:ext>
              </a:extLst>
            </p:cNvPr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7259;p21">
              <a:extLst>
                <a:ext uri="{FF2B5EF4-FFF2-40B4-BE49-F238E27FC236}">
                  <a16:creationId xmlns:a16="http://schemas.microsoft.com/office/drawing/2014/main" id="{0562BA7F-1FDE-F819-ADA6-B8B1B9A86C4E}"/>
                </a:ext>
              </a:extLst>
            </p:cNvPr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7260;p21">
              <a:extLst>
                <a:ext uri="{FF2B5EF4-FFF2-40B4-BE49-F238E27FC236}">
                  <a16:creationId xmlns:a16="http://schemas.microsoft.com/office/drawing/2014/main" id="{CC80681F-E793-B789-521A-2BCA57D85199}"/>
                </a:ext>
              </a:extLst>
            </p:cNvPr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7261;p21">
              <a:extLst>
                <a:ext uri="{FF2B5EF4-FFF2-40B4-BE49-F238E27FC236}">
                  <a16:creationId xmlns:a16="http://schemas.microsoft.com/office/drawing/2014/main" id="{40FD5560-BA15-343F-BFA0-D34B272827A8}"/>
                </a:ext>
              </a:extLst>
            </p:cNvPr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7231;p21">
            <a:extLst>
              <a:ext uri="{FF2B5EF4-FFF2-40B4-BE49-F238E27FC236}">
                <a16:creationId xmlns:a16="http://schemas.microsoft.com/office/drawing/2014/main" id="{FC9BF771-6ABD-710A-7C71-5167E669E65A}"/>
              </a:ext>
            </a:extLst>
          </p:cNvPr>
          <p:cNvSpPr txBox="1"/>
          <p:nvPr/>
        </p:nvSpPr>
        <p:spPr>
          <a:xfrm>
            <a:off x="2725784" y="2870772"/>
            <a:ext cx="987367" cy="25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" sz="2500" dirty="0">
                <a:solidFill>
                  <a:schemeClr val="bg2">
                    <a:lumMod val="50000"/>
                  </a:schemeClr>
                </a:solidFill>
                <a:latin typeface="+mj-lt"/>
                <a:sym typeface="Arial"/>
              </a:rPr>
              <a:t>20</a:t>
            </a:r>
            <a:r>
              <a:rPr lang="ru-RU" sz="2500" dirty="0">
                <a:solidFill>
                  <a:schemeClr val="bg2">
                    <a:lumMod val="50000"/>
                  </a:schemeClr>
                </a:solidFill>
                <a:latin typeface="+mj-lt"/>
                <a:sym typeface="Arial"/>
              </a:rPr>
              <a:t>45</a:t>
            </a:r>
            <a:endParaRPr sz="2500" dirty="0">
              <a:solidFill>
                <a:schemeClr val="bg2">
                  <a:lumMod val="50000"/>
                </a:schemeClr>
              </a:solidFill>
              <a:latin typeface="+mj-lt"/>
              <a:sym typeface="Arial"/>
            </a:endParaRPr>
          </a:p>
        </p:txBody>
      </p:sp>
      <p:sp>
        <p:nvSpPr>
          <p:cNvPr id="149" name="Google Shape;7231;p21">
            <a:extLst>
              <a:ext uri="{FF2B5EF4-FFF2-40B4-BE49-F238E27FC236}">
                <a16:creationId xmlns:a16="http://schemas.microsoft.com/office/drawing/2014/main" id="{16C91AE7-5F60-5F0F-A53F-3D2A9AECC3A3}"/>
              </a:ext>
            </a:extLst>
          </p:cNvPr>
          <p:cNvSpPr txBox="1"/>
          <p:nvPr/>
        </p:nvSpPr>
        <p:spPr>
          <a:xfrm>
            <a:off x="4057440" y="2861377"/>
            <a:ext cx="987367" cy="25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" sz="2500" dirty="0">
                <a:solidFill>
                  <a:schemeClr val="bg2">
                    <a:lumMod val="50000"/>
                  </a:schemeClr>
                </a:solidFill>
                <a:latin typeface="+mj-lt"/>
                <a:sym typeface="Arial"/>
              </a:rPr>
              <a:t>20</a:t>
            </a:r>
            <a:r>
              <a:rPr lang="ru-RU" sz="2500" dirty="0">
                <a:solidFill>
                  <a:schemeClr val="bg2">
                    <a:lumMod val="50000"/>
                  </a:schemeClr>
                </a:solidFill>
                <a:latin typeface="+mj-lt"/>
                <a:sym typeface="Arial"/>
              </a:rPr>
              <a:t>60</a:t>
            </a:r>
            <a:endParaRPr sz="2500" dirty="0">
              <a:solidFill>
                <a:schemeClr val="bg2">
                  <a:lumMod val="50000"/>
                </a:schemeClr>
              </a:solidFill>
              <a:latin typeface="+mj-lt"/>
              <a:sym typeface="Arial"/>
            </a:endParaRPr>
          </a:p>
        </p:txBody>
      </p:sp>
      <p:sp>
        <p:nvSpPr>
          <p:cNvPr id="150" name="Google Shape;7231;p21">
            <a:extLst>
              <a:ext uri="{FF2B5EF4-FFF2-40B4-BE49-F238E27FC236}">
                <a16:creationId xmlns:a16="http://schemas.microsoft.com/office/drawing/2014/main" id="{912F2399-8712-1B8C-DF11-4328E207D145}"/>
              </a:ext>
            </a:extLst>
          </p:cNvPr>
          <p:cNvSpPr txBox="1"/>
          <p:nvPr/>
        </p:nvSpPr>
        <p:spPr>
          <a:xfrm>
            <a:off x="5448601" y="2870772"/>
            <a:ext cx="987367" cy="25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" sz="2500" dirty="0">
                <a:solidFill>
                  <a:schemeClr val="bg2">
                    <a:lumMod val="50000"/>
                  </a:schemeClr>
                </a:solidFill>
                <a:latin typeface="+mj-lt"/>
                <a:sym typeface="Arial"/>
              </a:rPr>
              <a:t>20</a:t>
            </a:r>
            <a:r>
              <a:rPr lang="ru-RU" sz="2500" dirty="0">
                <a:solidFill>
                  <a:schemeClr val="bg2">
                    <a:lumMod val="50000"/>
                  </a:schemeClr>
                </a:solidFill>
                <a:latin typeface="+mj-lt"/>
                <a:sym typeface="Arial"/>
              </a:rPr>
              <a:t>75</a:t>
            </a:r>
            <a:endParaRPr sz="2500" dirty="0">
              <a:solidFill>
                <a:schemeClr val="bg2">
                  <a:lumMod val="50000"/>
                </a:schemeClr>
              </a:solidFill>
              <a:latin typeface="+mj-lt"/>
              <a:sym typeface="Arial"/>
            </a:endParaRPr>
          </a:p>
        </p:txBody>
      </p:sp>
      <p:sp>
        <p:nvSpPr>
          <p:cNvPr id="151" name="Google Shape;7231;p21">
            <a:extLst>
              <a:ext uri="{FF2B5EF4-FFF2-40B4-BE49-F238E27FC236}">
                <a16:creationId xmlns:a16="http://schemas.microsoft.com/office/drawing/2014/main" id="{4BE68A50-D8AB-D91A-C2ED-5CE20D91CF75}"/>
              </a:ext>
            </a:extLst>
          </p:cNvPr>
          <p:cNvSpPr txBox="1"/>
          <p:nvPr/>
        </p:nvSpPr>
        <p:spPr>
          <a:xfrm>
            <a:off x="6835687" y="2861377"/>
            <a:ext cx="987367" cy="25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" sz="2500" dirty="0">
                <a:solidFill>
                  <a:schemeClr val="bg2">
                    <a:lumMod val="50000"/>
                  </a:schemeClr>
                </a:solidFill>
                <a:latin typeface="+mj-lt"/>
                <a:sym typeface="Arial"/>
              </a:rPr>
              <a:t>2</a:t>
            </a:r>
            <a:r>
              <a:rPr lang="ru-RU" sz="2500" dirty="0">
                <a:solidFill>
                  <a:schemeClr val="bg2">
                    <a:lumMod val="50000"/>
                  </a:schemeClr>
                </a:solidFill>
                <a:latin typeface="+mj-lt"/>
                <a:sym typeface="Arial"/>
              </a:rPr>
              <a:t>100</a:t>
            </a:r>
            <a:endParaRPr sz="2500" dirty="0">
              <a:solidFill>
                <a:schemeClr val="bg2">
                  <a:lumMod val="50000"/>
                </a:schemeClr>
              </a:solidFill>
              <a:latin typeface="+mj-lt"/>
              <a:sym typeface="Arial"/>
            </a:endParaRPr>
          </a:p>
        </p:txBody>
      </p:sp>
      <p:sp>
        <p:nvSpPr>
          <p:cNvPr id="158" name="Google Shape;7229;p21">
            <a:extLst>
              <a:ext uri="{FF2B5EF4-FFF2-40B4-BE49-F238E27FC236}">
                <a16:creationId xmlns:a16="http://schemas.microsoft.com/office/drawing/2014/main" id="{F0EF831F-DE86-D806-5207-6545D1D0B836}"/>
              </a:ext>
            </a:extLst>
          </p:cNvPr>
          <p:cNvSpPr/>
          <p:nvPr/>
        </p:nvSpPr>
        <p:spPr>
          <a:xfrm>
            <a:off x="1817457" y="2043286"/>
            <a:ext cx="62100" cy="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7235;p21">
            <a:extLst>
              <a:ext uri="{FF2B5EF4-FFF2-40B4-BE49-F238E27FC236}">
                <a16:creationId xmlns:a16="http://schemas.microsoft.com/office/drawing/2014/main" id="{C9A13ABD-8AD2-DBBF-2928-D988DAB175E2}"/>
              </a:ext>
            </a:extLst>
          </p:cNvPr>
          <p:cNvSpPr/>
          <p:nvPr/>
        </p:nvSpPr>
        <p:spPr>
          <a:xfrm>
            <a:off x="1817060" y="2613163"/>
            <a:ext cx="62100" cy="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60" name="Google Shape;7240;p21">
            <a:extLst>
              <a:ext uri="{FF2B5EF4-FFF2-40B4-BE49-F238E27FC236}">
                <a16:creationId xmlns:a16="http://schemas.microsoft.com/office/drawing/2014/main" id="{F3F445EF-4838-F904-FD2A-9413CFC02B14}"/>
              </a:ext>
            </a:extLst>
          </p:cNvPr>
          <p:cNvCxnSpPr>
            <a:cxnSpLocks/>
            <a:stCxn id="158" idx="4"/>
            <a:endCxn id="159" idx="0"/>
          </p:cNvCxnSpPr>
          <p:nvPr/>
        </p:nvCxnSpPr>
        <p:spPr>
          <a:xfrm flipH="1">
            <a:off x="1848207" y="2105386"/>
            <a:ext cx="300" cy="507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1" name="Google Shape;7229;p21">
            <a:extLst>
              <a:ext uri="{FF2B5EF4-FFF2-40B4-BE49-F238E27FC236}">
                <a16:creationId xmlns:a16="http://schemas.microsoft.com/office/drawing/2014/main" id="{5D77E76B-AFC7-D5BA-0EFB-43ABFB6C8D78}"/>
              </a:ext>
            </a:extLst>
          </p:cNvPr>
          <p:cNvSpPr/>
          <p:nvPr/>
        </p:nvSpPr>
        <p:spPr>
          <a:xfrm>
            <a:off x="4543194" y="2070804"/>
            <a:ext cx="62100" cy="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7235;p21">
            <a:extLst>
              <a:ext uri="{FF2B5EF4-FFF2-40B4-BE49-F238E27FC236}">
                <a16:creationId xmlns:a16="http://schemas.microsoft.com/office/drawing/2014/main" id="{E293FCF8-858A-D50C-883C-FDCC94679487}"/>
              </a:ext>
            </a:extLst>
          </p:cNvPr>
          <p:cNvSpPr/>
          <p:nvPr/>
        </p:nvSpPr>
        <p:spPr>
          <a:xfrm>
            <a:off x="4542797" y="2640681"/>
            <a:ext cx="62100" cy="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63" name="Google Shape;7240;p21">
            <a:extLst>
              <a:ext uri="{FF2B5EF4-FFF2-40B4-BE49-F238E27FC236}">
                <a16:creationId xmlns:a16="http://schemas.microsoft.com/office/drawing/2014/main" id="{FC5D52D5-EFA0-DEEE-781F-E864B72A5DE4}"/>
              </a:ext>
            </a:extLst>
          </p:cNvPr>
          <p:cNvCxnSpPr>
            <a:cxnSpLocks/>
            <a:stCxn id="161" idx="4"/>
            <a:endCxn id="162" idx="0"/>
          </p:cNvCxnSpPr>
          <p:nvPr/>
        </p:nvCxnSpPr>
        <p:spPr>
          <a:xfrm flipH="1">
            <a:off x="4573944" y="2132904"/>
            <a:ext cx="300" cy="507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7" name="Google Shape;7229;p21">
            <a:extLst>
              <a:ext uri="{FF2B5EF4-FFF2-40B4-BE49-F238E27FC236}">
                <a16:creationId xmlns:a16="http://schemas.microsoft.com/office/drawing/2014/main" id="{C3908C88-737C-0CDB-BB62-48396A2FF135}"/>
              </a:ext>
            </a:extLst>
          </p:cNvPr>
          <p:cNvSpPr/>
          <p:nvPr/>
        </p:nvSpPr>
        <p:spPr>
          <a:xfrm>
            <a:off x="5963520" y="3305342"/>
            <a:ext cx="62100" cy="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7235;p21">
            <a:extLst>
              <a:ext uri="{FF2B5EF4-FFF2-40B4-BE49-F238E27FC236}">
                <a16:creationId xmlns:a16="http://schemas.microsoft.com/office/drawing/2014/main" id="{EFD9A3F1-C1AA-4BE8-B0D3-E8EB957F31CE}"/>
              </a:ext>
            </a:extLst>
          </p:cNvPr>
          <p:cNvSpPr/>
          <p:nvPr/>
        </p:nvSpPr>
        <p:spPr>
          <a:xfrm>
            <a:off x="5963123" y="3875219"/>
            <a:ext cx="62100" cy="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69" name="Google Shape;7240;p21">
            <a:extLst>
              <a:ext uri="{FF2B5EF4-FFF2-40B4-BE49-F238E27FC236}">
                <a16:creationId xmlns:a16="http://schemas.microsoft.com/office/drawing/2014/main" id="{F50C29B6-A130-DF72-A8FC-CC5BA577F01A}"/>
              </a:ext>
            </a:extLst>
          </p:cNvPr>
          <p:cNvCxnSpPr>
            <a:cxnSpLocks/>
            <a:stCxn id="167" idx="4"/>
            <a:endCxn id="168" idx="0"/>
          </p:cNvCxnSpPr>
          <p:nvPr/>
        </p:nvCxnSpPr>
        <p:spPr>
          <a:xfrm flipH="1">
            <a:off x="5994270" y="3367442"/>
            <a:ext cx="300" cy="507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Google Shape;7229;p21">
            <a:extLst>
              <a:ext uri="{FF2B5EF4-FFF2-40B4-BE49-F238E27FC236}">
                <a16:creationId xmlns:a16="http://schemas.microsoft.com/office/drawing/2014/main" id="{C435848C-1DD3-81AF-5CF1-920173C120A2}"/>
              </a:ext>
            </a:extLst>
          </p:cNvPr>
          <p:cNvSpPr/>
          <p:nvPr/>
        </p:nvSpPr>
        <p:spPr>
          <a:xfrm>
            <a:off x="7258897" y="2049485"/>
            <a:ext cx="62100" cy="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235;p21">
            <a:extLst>
              <a:ext uri="{FF2B5EF4-FFF2-40B4-BE49-F238E27FC236}">
                <a16:creationId xmlns:a16="http://schemas.microsoft.com/office/drawing/2014/main" id="{32931574-73D4-85DD-04E2-3F4C87CAABD0}"/>
              </a:ext>
            </a:extLst>
          </p:cNvPr>
          <p:cNvSpPr/>
          <p:nvPr/>
        </p:nvSpPr>
        <p:spPr>
          <a:xfrm>
            <a:off x="7258500" y="2619362"/>
            <a:ext cx="62100" cy="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" name="Google Shape;7240;p21">
            <a:extLst>
              <a:ext uri="{FF2B5EF4-FFF2-40B4-BE49-F238E27FC236}">
                <a16:creationId xmlns:a16="http://schemas.microsoft.com/office/drawing/2014/main" id="{0FC138CC-35EC-5B31-B644-4451196A6A7E}"/>
              </a:ext>
            </a:extLst>
          </p:cNvPr>
          <p:cNvCxnSpPr>
            <a:cxnSpLocks/>
            <a:stCxn id="2" idx="4"/>
            <a:endCxn id="3" idx="0"/>
          </p:cNvCxnSpPr>
          <p:nvPr/>
        </p:nvCxnSpPr>
        <p:spPr>
          <a:xfrm flipH="1">
            <a:off x="7289647" y="2111585"/>
            <a:ext cx="300" cy="507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9066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" name="Рисунок 29" descr="Изображение выглядит как карта, вода, Мир, Аэрофотосъемка&#10;&#10;Автоматически созданное описание">
            <a:extLst>
              <a:ext uri="{FF2B5EF4-FFF2-40B4-BE49-F238E27FC236}">
                <a16:creationId xmlns:a16="http://schemas.microsoft.com/office/drawing/2014/main" id="{8A7323D4-E2F4-9275-2BB0-DD07B2211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3" b="28343"/>
          <a:stretch/>
        </p:blipFill>
        <p:spPr>
          <a:xfrm>
            <a:off x="20" y="10"/>
            <a:ext cx="4574266" cy="257174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небо, на открытом воздухе, облако, вода&#10;&#10;Автоматически созданное описание">
            <a:extLst>
              <a:ext uri="{FF2B5EF4-FFF2-40B4-BE49-F238E27FC236}">
                <a16:creationId xmlns:a16="http://schemas.microsoft.com/office/drawing/2014/main" id="{18473C8F-28E0-DB32-7824-0DEFA2941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9" r="2" b="11301"/>
          <a:stretch/>
        </p:blipFill>
        <p:spPr>
          <a:xfrm>
            <a:off x="4569714" y="10"/>
            <a:ext cx="4574286" cy="25717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небо, вода, отражение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697973F-605D-6509-068F-BF29F2D55B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4" r="3" b="18636"/>
          <a:stretch/>
        </p:blipFill>
        <p:spPr>
          <a:xfrm>
            <a:off x="20" y="2571750"/>
            <a:ext cx="4574266" cy="257175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блако, небо, строительство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ECC073D-4CB3-60A0-3692-A9F7570D6C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8" r="2" b="10912"/>
          <a:stretch/>
        </p:blipFill>
        <p:spPr>
          <a:xfrm>
            <a:off x="4569714" y="2571750"/>
            <a:ext cx="4574286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72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1D7A8-5E46-9569-1DE7-B24EB241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 descr="Изображение выглядит как человек, рук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F32F532-E33E-5F23-AF5D-4357182BE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" b="6351"/>
          <a:stretch/>
        </p:blipFill>
        <p:spPr>
          <a:xfrm>
            <a:off x="-2285" y="10"/>
            <a:ext cx="9143999" cy="5143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D4FAC8-9897-E5FF-4684-BC3FB7D97D39}"/>
              </a:ext>
            </a:extLst>
          </p:cNvPr>
          <p:cNvSpPr txBox="1"/>
          <p:nvPr/>
        </p:nvSpPr>
        <p:spPr>
          <a:xfrm>
            <a:off x="160019" y="33070"/>
            <a:ext cx="45761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chemeClr val="accent4"/>
                </a:solidFill>
                <a:latin typeface="+mj-lt"/>
              </a:rPr>
              <a:t>Os</a:t>
            </a:r>
            <a:r>
              <a:rPr lang="ru-RU" sz="36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ru-RU" sz="3600" dirty="0" err="1">
                <a:solidFill>
                  <a:schemeClr val="accent4"/>
                </a:solidFill>
                <a:latin typeface="+mj-lt"/>
              </a:rPr>
              <a:t>queremos</a:t>
            </a:r>
            <a:r>
              <a:rPr lang="ru-RU" sz="3600" dirty="0">
                <a:solidFill>
                  <a:schemeClr val="accent4"/>
                </a:solidFill>
                <a:latin typeface="+mj-lt"/>
              </a:rPr>
              <a:t>!</a:t>
            </a:r>
          </a:p>
          <a:p>
            <a:r>
              <a:rPr lang="de-DE" sz="3600" dirty="0" err="1">
                <a:solidFill>
                  <a:schemeClr val="accent4"/>
                </a:solidFill>
                <a:latin typeface="+mj-lt"/>
              </a:rPr>
              <a:t>Maita</a:t>
            </a:r>
            <a:r>
              <a:rPr lang="de-DE" sz="36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accent4"/>
                </a:solidFill>
                <a:latin typeface="+mj-lt"/>
              </a:rPr>
              <a:t>basa</a:t>
            </a:r>
            <a:r>
              <a:rPr lang="de-DE" sz="3600" dirty="0">
                <a:solidFill>
                  <a:schemeClr val="accent4"/>
                </a:solidFill>
                <a:latin typeface="+mj-lt"/>
              </a:rPr>
              <a:t>!</a:t>
            </a:r>
            <a:endParaRPr lang="ru-RU" sz="3600" dirty="0">
              <a:solidFill>
                <a:schemeClr val="accent4"/>
              </a:solidFill>
              <a:latin typeface="+mj-lt"/>
            </a:endParaRPr>
          </a:p>
          <a:p>
            <a:r>
              <a:rPr lang="en-US" sz="3600" dirty="0">
                <a:solidFill>
                  <a:schemeClr val="accent4"/>
                </a:solidFill>
                <a:latin typeface="+mj-lt"/>
              </a:rPr>
              <a:t>Best wishes!</a:t>
            </a:r>
            <a:endParaRPr lang="ru-RU" sz="36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4560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ersonalizado 8">
      <a:dk1>
        <a:srgbClr val="6C7B46"/>
      </a:dk1>
      <a:lt1>
        <a:srgbClr val="B1C176"/>
      </a:lt1>
      <a:dk2>
        <a:srgbClr val="C2CC9A"/>
      </a:dk2>
      <a:lt2>
        <a:srgbClr val="F39921"/>
      </a:lt2>
      <a:accent1>
        <a:srgbClr val="FEC928"/>
      </a:accent1>
      <a:accent2>
        <a:srgbClr val="424B2B"/>
      </a:accent2>
      <a:accent3>
        <a:srgbClr val="363D23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C2CC9A"/>
      </a:folHlink>
    </a:clrScheme>
    <a:fontScheme name="Personalizado 4">
      <a:majorFont>
        <a:latin typeface="Doppio One"/>
        <a:ea typeface=""/>
        <a:cs typeface=""/>
      </a:majorFont>
      <a:minorFont>
        <a:latin typeface="Cabi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1474</TotalTime>
  <Words>124</Words>
  <Application>Microsoft Office PowerPoint</Application>
  <PresentationFormat>Экран (16:9)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Cabin</vt:lpstr>
      <vt:lpstr>Calibri</vt:lpstr>
      <vt:lpstr>Doppio One</vt:lpstr>
      <vt:lpstr>Office Theme</vt:lpstr>
      <vt:lpstr>ПРЕДСТАВЛЯЮТ</vt:lpstr>
      <vt:lpstr>БУДУЩЕЕ МИРОВОЙ И РОССИЙСКОЙ ЭКОНОМИКИ  К 2100 ГОДУ</vt:lpstr>
      <vt:lpstr>ПРОБЛЕМАТИКА БУДУЩЕГО В МИРОВОЙ ЭКОНОМИКЕ</vt:lpstr>
      <vt:lpstr>НЕМНОГО СТАТИСТИКИ</vt:lpstr>
      <vt:lpstr>ДОРОЖНАЯ КАРТА РАЗВИТИЯ МИРОВОЙ ЭКОНОМИКИ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ПРЕДСТАВЛЯЮТ</dc:title>
  <dc:creator>User</dc:creator>
  <cp:lastModifiedBy>Быканова Ульяна Федоровна</cp:lastModifiedBy>
  <cp:revision>2</cp:revision>
  <dcterms:created xsi:type="dcterms:W3CDTF">2021-10-12T08:06:43Z</dcterms:created>
  <dcterms:modified xsi:type="dcterms:W3CDTF">2024-06-07T15:01:20Z</dcterms:modified>
</cp:coreProperties>
</file>