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9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2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0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8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2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5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2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7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C202-C87E-4B24-92D5-7F5AC7384A40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084C-A9E4-4696-BF68-BCC206D3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4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6850" y="1541462"/>
            <a:ext cx="9144000" cy="53165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HelveticaNeueCyr" panose="02000503040000020004" pitchFamily="2" charset="-52"/>
              </a:rPr>
              <a:t>Решение проблем ментального здоровья во время </a:t>
            </a:r>
            <a:r>
              <a:rPr lang="ru-RU" b="1" dirty="0" smtClean="0">
                <a:latin typeface="HelveticaNeueCyr" panose="02000503040000020004" pitchFamily="2" charset="-52"/>
              </a:rPr>
              <a:t>пандемии</a:t>
            </a:r>
            <a:r>
              <a:rPr lang="en-US" b="1" dirty="0" smtClean="0">
                <a:latin typeface="HelveticaNeueCyr" panose="02000503040000020004" pitchFamily="2" charset="-52"/>
              </a:rPr>
              <a:t/>
            </a:r>
            <a:br>
              <a:rPr lang="en-US" b="1" dirty="0" smtClean="0">
                <a:latin typeface="HelveticaNeueCyr" panose="02000503040000020004" pitchFamily="2" charset="-52"/>
              </a:rPr>
            </a:br>
            <a:r>
              <a:rPr lang="ru-RU" b="1" dirty="0" smtClean="0">
                <a:latin typeface="HelveticaNeueCyr" panose="02000503040000020004" pitchFamily="2" charset="-52"/>
              </a:rPr>
              <a:t> </a:t>
            </a:r>
            <a:r>
              <a:rPr lang="en-GB" b="1" dirty="0">
                <a:latin typeface="HelveticaNeueCyr" panose="02000503040000020004" pitchFamily="2" charset="-52"/>
              </a:rPr>
              <a:t>COVID</a:t>
            </a:r>
            <a:r>
              <a:rPr lang="ru-RU" b="1" dirty="0">
                <a:latin typeface="HelveticaNeueCyr" panose="02000503040000020004" pitchFamily="2" charset="-52"/>
              </a:rPr>
              <a:t>-19.  </a:t>
            </a:r>
            <a:br>
              <a:rPr lang="ru-RU" b="1" dirty="0">
                <a:latin typeface="HelveticaNeueCyr" panose="02000503040000020004" pitchFamily="2" charset="-52"/>
              </a:rPr>
            </a:br>
            <a:r>
              <a:rPr lang="ru-RU" b="1" dirty="0">
                <a:latin typeface="HelveticaNeueCyr" panose="02000503040000020004" pitchFamily="2" charset="-52"/>
              </a:rPr>
              <a:t>Платформа «</a:t>
            </a:r>
            <a:r>
              <a:rPr lang="en-US" b="1" dirty="0">
                <a:latin typeface="HelveticaNeueCyr" panose="02000503040000020004" pitchFamily="2" charset="-52"/>
              </a:rPr>
              <a:t>COPE</a:t>
            </a:r>
            <a:r>
              <a:rPr lang="ru-RU" b="1" dirty="0">
                <a:latin typeface="HelveticaNeueCyr" panose="02000503040000020004" pitchFamily="2" charset="-52"/>
              </a:rPr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28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717" y="2766218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HelveticaNeueCyr" panose="02000503040000020004" pitchFamily="2" charset="-52"/>
              </a:rPr>
              <a:t>Маска</a:t>
            </a:r>
            <a:endParaRPr lang="ru-RU" b="1" dirty="0">
              <a:latin typeface="HelveticaNeueCyr" panose="02000503040000020004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6648"/>
          <a:stretch/>
        </p:blipFill>
        <p:spPr>
          <a:xfrm>
            <a:off x="3421626" y="0"/>
            <a:ext cx="8790039" cy="6858000"/>
          </a:xfrm>
        </p:spPr>
      </p:pic>
    </p:spTree>
    <p:extLst>
      <p:ext uri="{BB962C8B-B14F-4D97-AF65-F5344CB8AC3E}">
        <p14:creationId xmlns:p14="http://schemas.microsoft.com/office/powerpoint/2010/main" val="327068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766218"/>
            <a:ext cx="10515600" cy="1325563"/>
          </a:xfrm>
        </p:spPr>
        <p:txBody>
          <a:bodyPr/>
          <a:lstStyle/>
          <a:p>
            <a:r>
              <a:rPr lang="ru-RU" b="1" dirty="0" err="1" smtClean="0">
                <a:latin typeface="HelveticaNeueCyr" panose="02000503040000020004" pitchFamily="2" charset="-52"/>
              </a:rPr>
              <a:t>Термокружка</a:t>
            </a:r>
            <a:endParaRPr lang="ru-RU" b="1" dirty="0">
              <a:latin typeface="HelveticaNeueCyr" panose="02000503040000020004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r="9784"/>
          <a:stretch/>
        </p:blipFill>
        <p:spPr>
          <a:xfrm>
            <a:off x="4286864" y="0"/>
            <a:ext cx="7905136" cy="6858000"/>
          </a:xfrm>
        </p:spPr>
      </p:pic>
    </p:spTree>
    <p:extLst>
      <p:ext uri="{BB962C8B-B14F-4D97-AF65-F5344CB8AC3E}">
        <p14:creationId xmlns:p14="http://schemas.microsoft.com/office/powerpoint/2010/main" val="184758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181" y="2766218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HelveticaNeueCyr" panose="02000503040000020004" pitchFamily="2" charset="-52"/>
              </a:rPr>
              <a:t>Рюкзак</a:t>
            </a:r>
            <a:endParaRPr lang="ru-RU" b="1" dirty="0">
              <a:latin typeface="HelveticaNeueCyr" panose="02000503040000020004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15001"/>
          <a:stretch/>
        </p:blipFill>
        <p:spPr>
          <a:xfrm>
            <a:off x="4424515" y="0"/>
            <a:ext cx="7728155" cy="6858000"/>
          </a:xfrm>
        </p:spPr>
      </p:pic>
    </p:spTree>
    <p:extLst>
      <p:ext uri="{BB962C8B-B14F-4D97-AF65-F5344CB8AC3E}">
        <p14:creationId xmlns:p14="http://schemas.microsoft.com/office/powerpoint/2010/main" val="163254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226" y="2773591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HelveticaNeueCyr" panose="02000503040000020004" pitchFamily="2" charset="-52"/>
              </a:rPr>
              <a:t>Футболка</a:t>
            </a:r>
            <a:endParaRPr lang="ru-RU" b="1" dirty="0">
              <a:latin typeface="HelveticaNeueCyr" panose="02000503040000020004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-430" r="15573" b="-646"/>
          <a:stretch/>
        </p:blipFill>
        <p:spPr>
          <a:xfrm>
            <a:off x="3982065" y="-29497"/>
            <a:ext cx="8200103" cy="6931741"/>
          </a:xfrm>
        </p:spPr>
      </p:pic>
    </p:spTree>
    <p:extLst>
      <p:ext uri="{BB962C8B-B14F-4D97-AF65-F5344CB8AC3E}">
        <p14:creationId xmlns:p14="http://schemas.microsoft.com/office/powerpoint/2010/main" val="26659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735" y="2766218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HelveticaNeueCyr" panose="02000503040000020004" pitchFamily="2" charset="-52"/>
              </a:rPr>
              <a:t>Плакаты</a:t>
            </a:r>
            <a:endParaRPr lang="ru-RU" b="1" dirty="0">
              <a:latin typeface="HelveticaNeueCyr" panose="02000503040000020004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1" y="0"/>
            <a:ext cx="8572499" cy="6858000"/>
          </a:xfrm>
        </p:spPr>
      </p:pic>
    </p:spTree>
    <p:extLst>
      <p:ext uri="{BB962C8B-B14F-4D97-AF65-F5344CB8AC3E}">
        <p14:creationId xmlns:p14="http://schemas.microsoft.com/office/powerpoint/2010/main" val="16734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HelveticaNeueCyr" panose="02000503040000020004" pitchFamily="2" charset="-52"/>
              </a:rPr>
              <a:t>Что такое «</a:t>
            </a:r>
            <a:r>
              <a:rPr lang="en-US" b="1" dirty="0" smtClean="0">
                <a:latin typeface="HelveticaNeueCyr" panose="02000503040000020004" pitchFamily="2" charset="-52"/>
              </a:rPr>
              <a:t>COPE</a:t>
            </a:r>
            <a:r>
              <a:rPr lang="ru-RU" b="1" dirty="0" smtClean="0">
                <a:latin typeface="HelveticaNeueCyr" panose="02000503040000020004" pitchFamily="2" charset="-52"/>
              </a:rPr>
              <a:t>»</a:t>
            </a:r>
            <a:r>
              <a:rPr lang="en-US" b="1" dirty="0" smtClean="0">
                <a:latin typeface="HelveticaNeueCyr" panose="02000503040000020004" pitchFamily="2" charset="-52"/>
              </a:rPr>
              <a:t>?</a:t>
            </a:r>
            <a:endParaRPr lang="ru-RU" b="1" dirty="0">
              <a:latin typeface="HelveticaNeueCyr" panose="02000503040000020004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HelveticaNeueCyr" panose="02000503040000020004" pitchFamily="2" charset="-52"/>
              </a:rPr>
              <a:t>«</a:t>
            </a:r>
            <a:r>
              <a:rPr lang="en-US" dirty="0">
                <a:latin typeface="HelveticaNeueCyr" panose="02000503040000020004" pitchFamily="2" charset="-52"/>
              </a:rPr>
              <a:t>COPE</a:t>
            </a:r>
            <a:r>
              <a:rPr lang="ru-RU" dirty="0" smtClean="0">
                <a:latin typeface="HelveticaNeueCyr" panose="02000503040000020004" pitchFamily="2" charset="-52"/>
              </a:rPr>
              <a:t>»</a:t>
            </a:r>
            <a:r>
              <a:rPr lang="en-US" dirty="0" smtClean="0">
                <a:latin typeface="HelveticaNeueCyr" panose="02000503040000020004" pitchFamily="2" charset="-52"/>
              </a:rPr>
              <a:t> </a:t>
            </a:r>
            <a:r>
              <a:rPr lang="ru-RU" dirty="0" smtClean="0">
                <a:latin typeface="HelveticaNeueCyr" panose="02000503040000020004" pitchFamily="2" charset="-52"/>
              </a:rPr>
              <a:t>— </a:t>
            </a:r>
            <a:r>
              <a:rPr lang="ru-RU" dirty="0">
                <a:latin typeface="HelveticaNeueCyr" panose="02000503040000020004" pitchFamily="2" charset="-52"/>
              </a:rPr>
              <a:t>это онлайн-платформа, на которой люди со всего мира смогут заниматься любимым делом и находить единомышленников.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25267"/>
          <a:stretch/>
        </p:blipFill>
        <p:spPr>
          <a:xfrm>
            <a:off x="4347588" y="3815377"/>
            <a:ext cx="6834762" cy="30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2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HelveticaNeueCyr" panose="02000503040000020004" pitchFamily="2" charset="-52"/>
              </a:rPr>
              <a:t>Знакомство с героями</a:t>
            </a:r>
            <a:endParaRPr lang="ru-RU" b="1" dirty="0">
              <a:latin typeface="HelveticaNeueCyr" panose="02000503040000020004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3" y="2291544"/>
            <a:ext cx="3324706" cy="2214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1104"/>
          <a:stretch/>
        </p:blipFill>
        <p:spPr>
          <a:xfrm>
            <a:off x="3064930" y="2158194"/>
            <a:ext cx="3145370" cy="26599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4198" r="15266"/>
          <a:stretch/>
        </p:blipFill>
        <p:spPr>
          <a:xfrm>
            <a:off x="6037693" y="2272494"/>
            <a:ext cx="2776419" cy="26241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4298" r="9538"/>
          <a:stretch/>
        </p:blipFill>
        <p:spPr>
          <a:xfrm>
            <a:off x="9183063" y="2255949"/>
            <a:ext cx="3008937" cy="26356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1066" y="4818167"/>
            <a:ext cx="20249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HelveticaNeueCyr" panose="02000503040000020004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Дженнифер</a:t>
            </a:r>
          </a:p>
          <a:p>
            <a:pPr algn="ctr"/>
            <a:r>
              <a:rPr lang="ru-RU" sz="2400" b="1" dirty="0" smtClean="0">
                <a:effectLst/>
                <a:latin typeface="HelveticaNeueCyr" panose="02000503040000020004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Стенли</a:t>
            </a:r>
            <a:endParaRPr lang="ru-RU" sz="2400" b="1" dirty="0">
              <a:latin typeface="HelveticaNeueCyr" panose="02000503040000020004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3312" y="48229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latin typeface="HelveticaNeueCyr" panose="02000503040000020004" pitchFamily="2" charset="-52"/>
              </a:rPr>
              <a:t>Макото</a:t>
            </a:r>
            <a:r>
              <a:rPr lang="ru-RU" sz="2400" b="1" dirty="0">
                <a:latin typeface="HelveticaNeueCyr" panose="02000503040000020004" pitchFamily="2" charset="-52"/>
              </a:rPr>
              <a:t> </a:t>
            </a:r>
            <a:endParaRPr lang="ru-RU" sz="2400" b="1" dirty="0" smtClean="0">
              <a:latin typeface="HelveticaNeueCyr" panose="02000503040000020004" pitchFamily="2" charset="-52"/>
            </a:endParaRPr>
          </a:p>
          <a:p>
            <a:pPr algn="ctr"/>
            <a:r>
              <a:rPr lang="ru-RU" sz="2400" b="1" dirty="0" err="1" smtClean="0">
                <a:latin typeface="HelveticaNeueCyr" panose="02000503040000020004" pitchFamily="2" charset="-52"/>
              </a:rPr>
              <a:t>Сато</a:t>
            </a:r>
            <a:endParaRPr lang="ru-RU" sz="2400" b="1" dirty="0">
              <a:latin typeface="HelveticaNeueCyr" panose="02000503040000020004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9436" y="4792622"/>
            <a:ext cx="15055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HelveticaNeueCyr" panose="02000503040000020004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Леонид </a:t>
            </a:r>
          </a:p>
          <a:p>
            <a:pPr algn="ctr"/>
            <a:r>
              <a:rPr lang="ru-RU" sz="2400" b="1" dirty="0" smtClean="0">
                <a:effectLst/>
                <a:latin typeface="HelveticaNeueCyr" panose="02000503040000020004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Филатов</a:t>
            </a:r>
            <a:endParaRPr lang="ru-RU" sz="2400" b="1" dirty="0">
              <a:latin typeface="HelveticaNeueCyr" panose="02000503040000020004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99682" y="4781967"/>
            <a:ext cx="1375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effectLst/>
                <a:latin typeface="HelveticaNeueCyr" panose="02000503040000020004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Астрид</a:t>
            </a:r>
            <a:r>
              <a:rPr lang="ru-RU" sz="2400" b="1" dirty="0" smtClean="0">
                <a:effectLst/>
                <a:latin typeface="HelveticaNeueCyr" panose="02000503040000020004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effectLst/>
                <a:latin typeface="HelveticaNeueCyr" panose="02000503040000020004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Брюне</a:t>
            </a:r>
            <a:endParaRPr lang="ru-RU" sz="2400" b="1" dirty="0">
              <a:latin typeface="HelveticaNeueCyr" panose="02000503040000020004" pitchFamily="2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-9544" t="30978" r="-1"/>
          <a:stretch/>
        </p:blipFill>
        <p:spPr>
          <a:xfrm rot="5400000">
            <a:off x="9560747" y="-1165020"/>
            <a:ext cx="895964" cy="43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3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6130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HelveticaNeueCyr" panose="02000503040000020004" pitchFamily="2" charset="-52"/>
              </a:rPr>
              <a:t>Визуализация проекта</a:t>
            </a:r>
            <a:endParaRPr lang="ru-RU" sz="5400" b="1" dirty="0">
              <a:latin typeface="HelveticaNeueCyr" panose="02000503040000020004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8" y="298333"/>
            <a:ext cx="817902" cy="6297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23596"/>
          <a:stretch/>
        </p:blipFill>
        <p:spPr>
          <a:xfrm>
            <a:off x="7821561" y="3968085"/>
            <a:ext cx="3335902" cy="29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2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21726" y="275069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HelveticaNeueCyr" panose="02000503040000020004" pitchFamily="2" charset="-52"/>
              </a:rPr>
              <a:t>Пример</a:t>
            </a:r>
            <a:br>
              <a:rPr lang="ru-RU" b="1" dirty="0" smtClean="0">
                <a:latin typeface="HelveticaNeueCyr" panose="02000503040000020004" pitchFamily="2" charset="-52"/>
              </a:rPr>
            </a:br>
            <a:r>
              <a:rPr lang="ru-RU" b="1" dirty="0" smtClean="0">
                <a:latin typeface="HelveticaNeueCyr" panose="02000503040000020004" pitchFamily="2" charset="-52"/>
              </a:rPr>
              <a:t> «Комнаты»</a:t>
            </a:r>
            <a:endParaRPr lang="ru-RU" b="1" dirty="0">
              <a:latin typeface="HelveticaNeueCyr" panose="02000503040000020004" pitchFamily="2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r="11095"/>
          <a:stretch/>
        </p:blipFill>
        <p:spPr>
          <a:xfrm>
            <a:off x="3943350" y="-31050"/>
            <a:ext cx="8248650" cy="6889050"/>
          </a:xfrm>
        </p:spPr>
      </p:pic>
    </p:spTree>
    <p:extLst>
      <p:ext uri="{BB962C8B-B14F-4D97-AF65-F5344CB8AC3E}">
        <p14:creationId xmlns:p14="http://schemas.microsoft.com/office/powerpoint/2010/main" val="143113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7168"/>
            <a:ext cx="535305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HelveticaNeueCyr" panose="02000503040000020004" pitchFamily="2" charset="-52"/>
              </a:rPr>
              <a:t>Комментарии </a:t>
            </a:r>
            <a:br>
              <a:rPr lang="ru-RU" b="1" dirty="0" smtClean="0">
                <a:latin typeface="HelveticaNeueCyr" panose="02000503040000020004" pitchFamily="2" charset="-52"/>
              </a:rPr>
            </a:br>
            <a:r>
              <a:rPr lang="ru-RU" b="1" dirty="0" smtClean="0">
                <a:latin typeface="HelveticaNeueCyr" panose="02000503040000020004" pitchFamily="2" charset="-52"/>
              </a:rPr>
              <a:t>под курсами</a:t>
            </a:r>
            <a:endParaRPr lang="ru-RU" b="1" dirty="0">
              <a:latin typeface="HelveticaNeueCyr" panose="02000503040000020004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7507"/>
          <a:stretch/>
        </p:blipFill>
        <p:spPr>
          <a:xfrm>
            <a:off x="5772150" y="-19050"/>
            <a:ext cx="6419850" cy="6858000"/>
          </a:xfrm>
        </p:spPr>
      </p:pic>
    </p:spTree>
    <p:extLst>
      <p:ext uri="{BB962C8B-B14F-4D97-AF65-F5344CB8AC3E}">
        <p14:creationId xmlns:p14="http://schemas.microsoft.com/office/powerpoint/2010/main" val="144052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66218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HelveticaNeueCyr" panose="02000503040000020004" pitchFamily="2" charset="-52"/>
              </a:rPr>
              <a:t>Викторина</a:t>
            </a:r>
            <a:endParaRPr lang="ru-RU" b="1" dirty="0">
              <a:latin typeface="HelveticaNeueCyr" panose="02000503040000020004" pitchFamily="2" charset="-52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r="7883"/>
          <a:stretch/>
        </p:blipFill>
        <p:spPr>
          <a:xfrm>
            <a:off x="3962400" y="0"/>
            <a:ext cx="8382000" cy="6858000"/>
          </a:xfrm>
        </p:spPr>
      </p:pic>
    </p:spTree>
    <p:extLst>
      <p:ext uri="{BB962C8B-B14F-4D97-AF65-F5344CB8AC3E}">
        <p14:creationId xmlns:p14="http://schemas.microsoft.com/office/powerpoint/2010/main" val="278863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381" y="2639567"/>
            <a:ext cx="6034076" cy="1325563"/>
          </a:xfrm>
        </p:spPr>
        <p:txBody>
          <a:bodyPr>
            <a:normAutofit fontScale="90000"/>
          </a:bodyPr>
          <a:lstStyle/>
          <a:p>
            <a:r>
              <a:rPr lang="ru-RU" sz="5400" b="1" dirty="0" err="1" smtClean="0">
                <a:latin typeface="HelveticaNeueCyr" panose="02000503040000020004" pitchFamily="2" charset="-52"/>
              </a:rPr>
              <a:t>Мерч</a:t>
            </a:r>
            <a:r>
              <a:rPr lang="ru-RU" sz="5400" b="1" dirty="0" smtClean="0">
                <a:latin typeface="HelveticaNeueCyr" panose="02000503040000020004" pitchFamily="2" charset="-52"/>
              </a:rPr>
              <a:t> платформы</a:t>
            </a:r>
            <a:endParaRPr lang="ru-RU" sz="5400" b="1" dirty="0">
              <a:latin typeface="HelveticaNeueCyr" panose="02000503040000020004" pitchFamily="2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8" y="298333"/>
            <a:ext cx="817902" cy="62978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b="46280"/>
          <a:stretch/>
        </p:blipFill>
        <p:spPr>
          <a:xfrm>
            <a:off x="7993717" y="3626737"/>
            <a:ext cx="3788871" cy="32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7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710" y="2795872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HelveticaNeueCyr" panose="02000503040000020004" pitchFamily="2" charset="-52"/>
              </a:rPr>
              <a:t>Значок</a:t>
            </a:r>
            <a:endParaRPr lang="ru-RU" b="1" dirty="0">
              <a:latin typeface="HelveticaNeueCyr" panose="02000503040000020004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r="12375"/>
          <a:stretch/>
        </p:blipFill>
        <p:spPr>
          <a:xfrm>
            <a:off x="3539613" y="0"/>
            <a:ext cx="8642556" cy="6917308"/>
          </a:xfrm>
        </p:spPr>
      </p:pic>
    </p:spTree>
    <p:extLst>
      <p:ext uri="{BB962C8B-B14F-4D97-AF65-F5344CB8AC3E}">
        <p14:creationId xmlns:p14="http://schemas.microsoft.com/office/powerpoint/2010/main" val="208455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59</Words>
  <Application>Microsoft Office PowerPoint</Application>
  <PresentationFormat>Широкоэкранный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HelveticaNeueCyr</vt:lpstr>
      <vt:lpstr>Times New Roman</vt:lpstr>
      <vt:lpstr>Тема Office</vt:lpstr>
      <vt:lpstr>Решение проблем ментального здоровья во время пандемии  COVID-19.   Платформа «COPE»   </vt:lpstr>
      <vt:lpstr>Что такое «COPE»?</vt:lpstr>
      <vt:lpstr>Знакомство с героями</vt:lpstr>
      <vt:lpstr>Визуализация проекта</vt:lpstr>
      <vt:lpstr>Пример  «Комнаты»</vt:lpstr>
      <vt:lpstr>Комментарии  под курсами</vt:lpstr>
      <vt:lpstr>Викторина</vt:lpstr>
      <vt:lpstr>Мерч платформы</vt:lpstr>
      <vt:lpstr>Значок</vt:lpstr>
      <vt:lpstr>Маска</vt:lpstr>
      <vt:lpstr>Термокружка</vt:lpstr>
      <vt:lpstr>Рюкзак</vt:lpstr>
      <vt:lpstr>Футболка</vt:lpstr>
      <vt:lpstr>Плакаты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проблем ментального здоровья во время пандемии  COVID-19.   Платформа «COPE»</dc:title>
  <dc:creator>Учетная запись Майкрософт</dc:creator>
  <cp:lastModifiedBy>Учетная запись Майкрософт</cp:lastModifiedBy>
  <cp:revision>9</cp:revision>
  <dcterms:created xsi:type="dcterms:W3CDTF">2021-05-16T10:59:39Z</dcterms:created>
  <dcterms:modified xsi:type="dcterms:W3CDTF">2021-05-20T13:52:47Z</dcterms:modified>
</cp:coreProperties>
</file>