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</p:sldIdLst>
  <p:sldSz cx="9144000" cy="5143500" type="screen16x9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7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0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6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2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3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1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0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1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3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ПРОТОПИЯ-21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50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ПРОБЛЕМАТИК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54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ЦЕЛИ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82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ТАЙМЛАЙН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00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РЕШЕНИЕ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83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СИСТЕМА НА ОСНОВЕ ПРОТОПИИ (ПРИНЦИП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17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ИТОГ_ 2100 год БАЛАНС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61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Danila Medvedev</dc:creator>
  <cp:lastModifiedBy>Danila Medvedev</cp:lastModifiedBy>
  <cp:revision>2</cp:revision>
  <dcterms:created xsi:type="dcterms:W3CDTF">2020-10-19T15:14:57Z</dcterms:created>
  <dcterms:modified xsi:type="dcterms:W3CDTF">2020-10-19T15:16:46Z</dcterms:modified>
</cp:coreProperties>
</file>